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60"/>
  </p:notesMasterIdLst>
  <p:sldIdLst>
    <p:sldId id="601" r:id="rId2"/>
    <p:sldId id="537" r:id="rId3"/>
    <p:sldId id="538" r:id="rId4"/>
    <p:sldId id="539" r:id="rId5"/>
    <p:sldId id="541" r:id="rId6"/>
    <p:sldId id="540" r:id="rId7"/>
    <p:sldId id="542" r:id="rId8"/>
    <p:sldId id="544" r:id="rId9"/>
    <p:sldId id="545" r:id="rId10"/>
    <p:sldId id="546" r:id="rId11"/>
    <p:sldId id="547" r:id="rId12"/>
    <p:sldId id="548" r:id="rId13"/>
    <p:sldId id="606" r:id="rId14"/>
    <p:sldId id="607" r:id="rId15"/>
    <p:sldId id="608" r:id="rId16"/>
    <p:sldId id="609" r:id="rId17"/>
    <p:sldId id="644" r:id="rId18"/>
    <p:sldId id="646" r:id="rId19"/>
    <p:sldId id="650" r:id="rId20"/>
    <p:sldId id="651" r:id="rId21"/>
    <p:sldId id="652" r:id="rId22"/>
    <p:sldId id="550" r:id="rId23"/>
    <p:sldId id="600" r:id="rId24"/>
    <p:sldId id="551" r:id="rId25"/>
    <p:sldId id="553" r:id="rId26"/>
    <p:sldId id="629" r:id="rId27"/>
    <p:sldId id="630" r:id="rId28"/>
    <p:sldId id="631" r:id="rId29"/>
    <p:sldId id="632" r:id="rId30"/>
    <p:sldId id="633" r:id="rId31"/>
    <p:sldId id="634" r:id="rId32"/>
    <p:sldId id="647" r:id="rId33"/>
    <p:sldId id="648" r:id="rId34"/>
    <p:sldId id="649" r:id="rId35"/>
    <p:sldId id="557" r:id="rId36"/>
    <p:sldId id="558" r:id="rId37"/>
    <p:sldId id="635" r:id="rId38"/>
    <p:sldId id="636" r:id="rId39"/>
    <p:sldId id="637" r:id="rId40"/>
    <p:sldId id="638" r:id="rId41"/>
    <p:sldId id="639" r:id="rId42"/>
    <p:sldId id="560" r:id="rId43"/>
    <p:sldId id="561" r:id="rId44"/>
    <p:sldId id="562" r:id="rId45"/>
    <p:sldId id="563" r:id="rId46"/>
    <p:sldId id="564" r:id="rId47"/>
    <p:sldId id="565" r:id="rId48"/>
    <p:sldId id="566" r:id="rId49"/>
    <p:sldId id="567" r:id="rId50"/>
    <p:sldId id="640" r:id="rId51"/>
    <p:sldId id="568" r:id="rId52"/>
    <p:sldId id="573" r:id="rId53"/>
    <p:sldId id="574" r:id="rId54"/>
    <p:sldId id="575" r:id="rId55"/>
    <p:sldId id="576" r:id="rId56"/>
    <p:sldId id="578" r:id="rId57"/>
    <p:sldId id="579" r:id="rId58"/>
    <p:sldId id="643" r:id="rId59"/>
  </p:sldIdLst>
  <p:sldSz cx="9144000" cy="6858000" type="screen4x3"/>
  <p:notesSz cx="7010400" cy="9296400"/>
  <p:embeddedFontLst>
    <p:embeddedFont>
      <p:font typeface="Bell MT" panose="02020503060305020303" pitchFamily="18" charset="77"/>
      <p:regular r:id="rId61"/>
      <p:bold r:id="rId62"/>
      <p:italic r:id="rId63"/>
    </p:embeddedFont>
    <p:embeddedFont>
      <p:font typeface="Calibri" panose="020F0502020204030204" pitchFamily="34" charset="0"/>
      <p:regular r:id="rId64"/>
      <p:bold r:id="rId65"/>
      <p:italic r:id="rId66"/>
      <p:boldItalic r:id="rId67"/>
    </p:embeddedFont>
    <p:embeddedFont>
      <p:font typeface="Calibri Light" panose="020F0302020204030204" pitchFamily="34" charset="0"/>
      <p:regular r:id="rId68"/>
      <p:italic r:id="rId69"/>
    </p:embeddedFont>
    <p:embeddedFont>
      <p:font typeface="Garamond" panose="02020404030301010803" pitchFamily="18" charset="0"/>
      <p:regular r:id="rId70"/>
      <p:bold r:id="rId71"/>
      <p:italic r:id="rId72"/>
      <p:boldItalic r:id="rId73"/>
    </p:embeddedFont>
    <p:embeddedFont>
      <p:font typeface="Georgia" panose="02040502050405020303" pitchFamily="18" charset="0"/>
      <p:regular r:id="rId74"/>
      <p:bold r:id="rId75"/>
      <p:italic r:id="rId76"/>
      <p:boldItalic r:id="rId7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45" autoAdjust="0"/>
    <p:restoredTop sz="93490" autoAdjust="0"/>
  </p:normalViewPr>
  <p:slideViewPr>
    <p:cSldViewPr snapToGrid="0">
      <p:cViewPr>
        <p:scale>
          <a:sx n="180" d="100"/>
          <a:sy n="180" d="100"/>
        </p:scale>
        <p:origin x="4152" y="896"/>
      </p:cViewPr>
      <p:guideLst/>
    </p:cSldViewPr>
  </p:slideViewPr>
  <p:outlineViewPr>
    <p:cViewPr>
      <p:scale>
        <a:sx n="33" d="100"/>
        <a:sy n="33" d="100"/>
      </p:scale>
      <p:origin x="0" y="-545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2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4.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63938C8-B4EE-4869-8902-62733A7C9037}" type="datetimeFigureOut">
              <a:rPr lang="en-CA" smtClean="0"/>
              <a:t>2023-09-28</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5787B67-6FEF-47D9-9174-5D17E1EFA82F}" type="slidenum">
              <a:rPr lang="en-CA" smtClean="0"/>
              <a:t>‹#›</a:t>
            </a:fld>
            <a:endParaRPr lang="en-CA"/>
          </a:p>
        </p:txBody>
      </p:sp>
    </p:spTree>
    <p:extLst>
      <p:ext uri="{BB962C8B-B14F-4D97-AF65-F5344CB8AC3E}">
        <p14:creationId xmlns:p14="http://schemas.microsoft.com/office/powerpoint/2010/main" val="714247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1</a:t>
            </a:fld>
            <a:endParaRPr lang="en-CA"/>
          </a:p>
        </p:txBody>
      </p:sp>
    </p:spTree>
    <p:extLst>
      <p:ext uri="{BB962C8B-B14F-4D97-AF65-F5344CB8AC3E}">
        <p14:creationId xmlns:p14="http://schemas.microsoft.com/office/powerpoint/2010/main" val="3200638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10</a:t>
            </a:fld>
            <a:endParaRPr lang="en-CA"/>
          </a:p>
        </p:txBody>
      </p:sp>
    </p:spTree>
    <p:extLst>
      <p:ext uri="{BB962C8B-B14F-4D97-AF65-F5344CB8AC3E}">
        <p14:creationId xmlns:p14="http://schemas.microsoft.com/office/powerpoint/2010/main" val="1494987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11</a:t>
            </a:fld>
            <a:endParaRPr lang="en-CA"/>
          </a:p>
        </p:txBody>
      </p:sp>
    </p:spTree>
    <p:extLst>
      <p:ext uri="{BB962C8B-B14F-4D97-AF65-F5344CB8AC3E}">
        <p14:creationId xmlns:p14="http://schemas.microsoft.com/office/powerpoint/2010/main" val="4181429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12</a:t>
            </a:fld>
            <a:endParaRPr lang="en-CA"/>
          </a:p>
        </p:txBody>
      </p:sp>
    </p:spTree>
    <p:extLst>
      <p:ext uri="{BB962C8B-B14F-4D97-AF65-F5344CB8AC3E}">
        <p14:creationId xmlns:p14="http://schemas.microsoft.com/office/powerpoint/2010/main" val="1921210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13</a:t>
            </a:fld>
            <a:endParaRPr lang="en-CA"/>
          </a:p>
        </p:txBody>
      </p:sp>
    </p:spTree>
    <p:extLst>
      <p:ext uri="{BB962C8B-B14F-4D97-AF65-F5344CB8AC3E}">
        <p14:creationId xmlns:p14="http://schemas.microsoft.com/office/powerpoint/2010/main" val="2384687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14</a:t>
            </a:fld>
            <a:endParaRPr lang="en-CA"/>
          </a:p>
        </p:txBody>
      </p:sp>
    </p:spTree>
    <p:extLst>
      <p:ext uri="{BB962C8B-B14F-4D97-AF65-F5344CB8AC3E}">
        <p14:creationId xmlns:p14="http://schemas.microsoft.com/office/powerpoint/2010/main" val="3967000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a:spcBef>
                <a:spcPts val="0"/>
              </a:spcBef>
              <a:spcAft>
                <a:spcPts val="0"/>
              </a:spcAft>
            </a:pPr>
            <a:r>
              <a:rPr lang="en-US" sz="1800" i="1" dirty="0">
                <a:effectLst/>
                <a:latin typeface="Garamond" panose="02020404030301010803" pitchFamily="18" charset="0"/>
                <a:ea typeface="Times New Roman" panose="02020603050405020304" pitchFamily="18" charset="0"/>
                <a:cs typeface="Garamond" panose="02020404030301010803" pitchFamily="18" charset="0"/>
              </a:rPr>
              <a:t>may be omitted, except in Lent.</a:t>
            </a:r>
            <a:endParaRPr lang="en-CA" sz="1800" dirty="0">
              <a:effectLst/>
              <a:latin typeface="Times New Roman" panose="02020603050405020304" pitchFamily="18" charset="0"/>
              <a:ea typeface="Times New Roman" panose="02020603050405020304" pitchFamily="18" charset="0"/>
              <a:cs typeface="Times New Roman (Body CS)"/>
            </a:endParaRPr>
          </a:p>
        </p:txBody>
      </p:sp>
      <p:sp>
        <p:nvSpPr>
          <p:cNvPr id="4" name="Slide Number Placeholder 3"/>
          <p:cNvSpPr>
            <a:spLocks noGrp="1"/>
          </p:cNvSpPr>
          <p:nvPr>
            <p:ph type="sldNum" sz="quarter" idx="5"/>
          </p:nvPr>
        </p:nvSpPr>
        <p:spPr/>
        <p:txBody>
          <a:bodyPr/>
          <a:lstStyle/>
          <a:p>
            <a:fld id="{E5787B67-6FEF-47D9-9174-5D17E1EFA82F}" type="slidenum">
              <a:rPr lang="en-CA" smtClean="0"/>
              <a:t>15</a:t>
            </a:fld>
            <a:endParaRPr lang="en-CA"/>
          </a:p>
        </p:txBody>
      </p:sp>
    </p:spTree>
    <p:extLst>
      <p:ext uri="{BB962C8B-B14F-4D97-AF65-F5344CB8AC3E}">
        <p14:creationId xmlns:p14="http://schemas.microsoft.com/office/powerpoint/2010/main" val="2387826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a:spcBef>
                <a:spcPts val="0"/>
              </a:spcBef>
              <a:spcAft>
                <a:spcPts val="0"/>
              </a:spcAft>
            </a:pPr>
            <a:r>
              <a:rPr lang="en-US" sz="1800" i="1" dirty="0">
                <a:effectLst/>
                <a:latin typeface="Garamond" panose="02020404030301010803" pitchFamily="18" charset="0"/>
                <a:ea typeface="Times New Roman" panose="02020603050405020304" pitchFamily="18" charset="0"/>
                <a:cs typeface="Garamond" panose="02020404030301010803" pitchFamily="18" charset="0"/>
              </a:rPr>
              <a:t>may be omitted, except in Lent.</a:t>
            </a:r>
            <a:endParaRPr lang="en-CA" sz="1800" dirty="0">
              <a:effectLst/>
              <a:latin typeface="Times New Roman" panose="02020603050405020304" pitchFamily="18" charset="0"/>
              <a:ea typeface="Times New Roman" panose="02020603050405020304" pitchFamily="18" charset="0"/>
              <a:cs typeface="Times New Roman (Body CS)"/>
            </a:endParaRPr>
          </a:p>
          <a:p>
            <a:endParaRPr lang="en-CA" dirty="0"/>
          </a:p>
        </p:txBody>
      </p:sp>
      <p:sp>
        <p:nvSpPr>
          <p:cNvPr id="4" name="Slide Number Placeholder 3"/>
          <p:cNvSpPr>
            <a:spLocks noGrp="1"/>
          </p:cNvSpPr>
          <p:nvPr>
            <p:ph type="sldNum" sz="quarter" idx="5"/>
          </p:nvPr>
        </p:nvSpPr>
        <p:spPr/>
        <p:txBody>
          <a:bodyPr/>
          <a:lstStyle/>
          <a:p>
            <a:fld id="{E5787B67-6FEF-47D9-9174-5D17E1EFA82F}" type="slidenum">
              <a:rPr lang="en-CA" smtClean="0"/>
              <a:t>16</a:t>
            </a:fld>
            <a:endParaRPr lang="en-CA"/>
          </a:p>
        </p:txBody>
      </p:sp>
    </p:spTree>
    <p:extLst>
      <p:ext uri="{BB962C8B-B14F-4D97-AF65-F5344CB8AC3E}">
        <p14:creationId xmlns:p14="http://schemas.microsoft.com/office/powerpoint/2010/main" val="3152857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JUBILATE – can be used instead of VENITE</a:t>
            </a:r>
          </a:p>
          <a:p>
            <a:endParaRPr lang="en-CA" dirty="0"/>
          </a:p>
        </p:txBody>
      </p:sp>
      <p:sp>
        <p:nvSpPr>
          <p:cNvPr id="4" name="Slide Number Placeholder 3"/>
          <p:cNvSpPr>
            <a:spLocks noGrp="1"/>
          </p:cNvSpPr>
          <p:nvPr>
            <p:ph type="sldNum" sz="quarter" idx="5"/>
          </p:nvPr>
        </p:nvSpPr>
        <p:spPr/>
        <p:txBody>
          <a:bodyPr/>
          <a:lstStyle/>
          <a:p>
            <a:fld id="{E5787B67-6FEF-47D9-9174-5D17E1EFA82F}" type="slidenum">
              <a:rPr lang="en-CA" smtClean="0"/>
              <a:t>17</a:t>
            </a:fld>
            <a:endParaRPr lang="en-CA"/>
          </a:p>
        </p:txBody>
      </p:sp>
    </p:spTree>
    <p:extLst>
      <p:ext uri="{BB962C8B-B14F-4D97-AF65-F5344CB8AC3E}">
        <p14:creationId xmlns:p14="http://schemas.microsoft.com/office/powerpoint/2010/main" val="3956217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JUBILATE – can be used instead of VENITE</a:t>
            </a:r>
          </a:p>
          <a:p>
            <a:endParaRPr lang="en-US" dirty="0"/>
          </a:p>
        </p:txBody>
      </p:sp>
      <p:sp>
        <p:nvSpPr>
          <p:cNvPr id="4" name="Slide Number Placeholder 3"/>
          <p:cNvSpPr>
            <a:spLocks noGrp="1"/>
          </p:cNvSpPr>
          <p:nvPr>
            <p:ph type="sldNum" sz="quarter" idx="5"/>
          </p:nvPr>
        </p:nvSpPr>
        <p:spPr/>
        <p:txBody>
          <a:bodyPr/>
          <a:lstStyle/>
          <a:p>
            <a:fld id="{E5787B67-6FEF-47D9-9174-5D17E1EFA82F}" type="slidenum">
              <a:rPr lang="en-CA" smtClean="0"/>
              <a:t>18</a:t>
            </a:fld>
            <a:endParaRPr lang="en-CA"/>
          </a:p>
        </p:txBody>
      </p:sp>
    </p:spTree>
    <p:extLst>
      <p:ext uri="{BB962C8B-B14F-4D97-AF65-F5344CB8AC3E}">
        <p14:creationId xmlns:p14="http://schemas.microsoft.com/office/powerpoint/2010/main" val="1777370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PASCHA NOSTRUM - </a:t>
            </a:r>
            <a:r>
              <a:rPr lang="en-US" sz="1800" i="1" dirty="0">
                <a:effectLst/>
                <a:latin typeface="Garamond" panose="02020404030301010803" pitchFamily="18" charset="0"/>
                <a:ea typeface="Times New Roman" panose="02020603050405020304" pitchFamily="18" charset="0"/>
                <a:cs typeface="Garamond" panose="02020404030301010803" pitchFamily="18" charset="0"/>
              </a:rPr>
              <a:t>During the first week of Easter, the Pascha Nostrum, without antiphons, is used in place of the Invitatory Psalm, and it may be used throughout Eastertide.</a:t>
            </a:r>
            <a:endParaRPr lang="en-CA" dirty="0"/>
          </a:p>
          <a:p>
            <a:endParaRPr lang="en-CA" dirty="0"/>
          </a:p>
        </p:txBody>
      </p:sp>
      <p:sp>
        <p:nvSpPr>
          <p:cNvPr id="4" name="Slide Number Placeholder 3"/>
          <p:cNvSpPr>
            <a:spLocks noGrp="1"/>
          </p:cNvSpPr>
          <p:nvPr>
            <p:ph type="sldNum" sz="quarter" idx="5"/>
          </p:nvPr>
        </p:nvSpPr>
        <p:spPr/>
        <p:txBody>
          <a:bodyPr/>
          <a:lstStyle/>
          <a:p>
            <a:fld id="{E5787B67-6FEF-47D9-9174-5D17E1EFA82F}" type="slidenum">
              <a:rPr lang="en-CA" smtClean="0"/>
              <a:t>19</a:t>
            </a:fld>
            <a:endParaRPr lang="en-CA"/>
          </a:p>
        </p:txBody>
      </p:sp>
    </p:spTree>
    <p:extLst>
      <p:ext uri="{BB962C8B-B14F-4D97-AF65-F5344CB8AC3E}">
        <p14:creationId xmlns:p14="http://schemas.microsoft.com/office/powerpoint/2010/main" val="49795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2</a:t>
            </a:fld>
            <a:endParaRPr lang="en-CA"/>
          </a:p>
        </p:txBody>
      </p:sp>
    </p:spTree>
    <p:extLst>
      <p:ext uri="{BB962C8B-B14F-4D97-AF65-F5344CB8AC3E}">
        <p14:creationId xmlns:p14="http://schemas.microsoft.com/office/powerpoint/2010/main" val="702181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PASCHA NOSTRUM - </a:t>
            </a:r>
            <a:r>
              <a:rPr lang="en-US" sz="1200" i="1" dirty="0">
                <a:effectLst/>
                <a:latin typeface="Garamond" panose="02020404030301010803" pitchFamily="18" charset="0"/>
                <a:ea typeface="Times New Roman" panose="02020603050405020304" pitchFamily="18" charset="0"/>
                <a:cs typeface="Garamond" panose="02020404030301010803" pitchFamily="18" charset="0"/>
              </a:rPr>
              <a:t>During the first week of Easter, the Pascha Nostrum, without antiphons, is used in place of the Invitatory Psalm, and it may be used throughout Eastertide.</a:t>
            </a:r>
            <a:endParaRPr lang="en-CA" dirty="0"/>
          </a:p>
          <a:p>
            <a:endParaRPr lang="en-US" dirty="0"/>
          </a:p>
        </p:txBody>
      </p:sp>
      <p:sp>
        <p:nvSpPr>
          <p:cNvPr id="4" name="Slide Number Placeholder 3"/>
          <p:cNvSpPr>
            <a:spLocks noGrp="1"/>
          </p:cNvSpPr>
          <p:nvPr>
            <p:ph type="sldNum" sz="quarter" idx="5"/>
          </p:nvPr>
        </p:nvSpPr>
        <p:spPr/>
        <p:txBody>
          <a:bodyPr/>
          <a:lstStyle/>
          <a:p>
            <a:fld id="{E5787B67-6FEF-47D9-9174-5D17E1EFA82F}" type="slidenum">
              <a:rPr lang="en-CA" smtClean="0"/>
              <a:t>20</a:t>
            </a:fld>
            <a:endParaRPr lang="en-CA"/>
          </a:p>
        </p:txBody>
      </p:sp>
    </p:spTree>
    <p:extLst>
      <p:ext uri="{BB962C8B-B14F-4D97-AF65-F5344CB8AC3E}">
        <p14:creationId xmlns:p14="http://schemas.microsoft.com/office/powerpoint/2010/main" val="774754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PASCHA NOSTRUM - </a:t>
            </a:r>
            <a:r>
              <a:rPr lang="en-US" sz="1200" i="1" dirty="0">
                <a:effectLst/>
                <a:latin typeface="Garamond" panose="02020404030301010803" pitchFamily="18" charset="0"/>
                <a:ea typeface="Times New Roman" panose="02020603050405020304" pitchFamily="18" charset="0"/>
                <a:cs typeface="Garamond" panose="02020404030301010803" pitchFamily="18" charset="0"/>
              </a:rPr>
              <a:t>During the first week of Easter, the Pascha Nostrum, without antiphons, is used in place of the Invitatory Psalm, and it may be used throughout Eastertide.</a:t>
            </a:r>
            <a:endParaRPr lang="en-CA" dirty="0"/>
          </a:p>
          <a:p>
            <a:endParaRPr lang="en-US" dirty="0"/>
          </a:p>
        </p:txBody>
      </p:sp>
      <p:sp>
        <p:nvSpPr>
          <p:cNvPr id="4" name="Slide Number Placeholder 3"/>
          <p:cNvSpPr>
            <a:spLocks noGrp="1"/>
          </p:cNvSpPr>
          <p:nvPr>
            <p:ph type="sldNum" sz="quarter" idx="5"/>
          </p:nvPr>
        </p:nvSpPr>
        <p:spPr/>
        <p:txBody>
          <a:bodyPr/>
          <a:lstStyle/>
          <a:p>
            <a:fld id="{E5787B67-6FEF-47D9-9174-5D17E1EFA82F}" type="slidenum">
              <a:rPr lang="en-CA" smtClean="0"/>
              <a:t>21</a:t>
            </a:fld>
            <a:endParaRPr lang="en-CA"/>
          </a:p>
        </p:txBody>
      </p:sp>
    </p:spTree>
    <p:extLst>
      <p:ext uri="{BB962C8B-B14F-4D97-AF65-F5344CB8AC3E}">
        <p14:creationId xmlns:p14="http://schemas.microsoft.com/office/powerpoint/2010/main" val="738986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22</a:t>
            </a:fld>
            <a:endParaRPr lang="en-CA"/>
          </a:p>
        </p:txBody>
      </p:sp>
    </p:spTree>
    <p:extLst>
      <p:ext uri="{BB962C8B-B14F-4D97-AF65-F5344CB8AC3E}">
        <p14:creationId xmlns:p14="http://schemas.microsoft.com/office/powerpoint/2010/main" val="1133490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23</a:t>
            </a:fld>
            <a:endParaRPr lang="en-CA"/>
          </a:p>
        </p:txBody>
      </p:sp>
    </p:spTree>
    <p:extLst>
      <p:ext uri="{BB962C8B-B14F-4D97-AF65-F5344CB8AC3E}">
        <p14:creationId xmlns:p14="http://schemas.microsoft.com/office/powerpoint/2010/main" val="64710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24</a:t>
            </a:fld>
            <a:endParaRPr lang="en-CA"/>
          </a:p>
        </p:txBody>
      </p:sp>
    </p:spTree>
    <p:extLst>
      <p:ext uri="{BB962C8B-B14F-4D97-AF65-F5344CB8AC3E}">
        <p14:creationId xmlns:p14="http://schemas.microsoft.com/office/powerpoint/2010/main" val="2160961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25</a:t>
            </a:fld>
            <a:endParaRPr lang="en-CA"/>
          </a:p>
        </p:txBody>
      </p:sp>
    </p:spTree>
    <p:extLst>
      <p:ext uri="{BB962C8B-B14F-4D97-AF65-F5344CB8AC3E}">
        <p14:creationId xmlns:p14="http://schemas.microsoft.com/office/powerpoint/2010/main" val="1938501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26</a:t>
            </a:fld>
            <a:endParaRPr lang="en-CA"/>
          </a:p>
        </p:txBody>
      </p:sp>
    </p:spTree>
    <p:extLst>
      <p:ext uri="{BB962C8B-B14F-4D97-AF65-F5344CB8AC3E}">
        <p14:creationId xmlns:p14="http://schemas.microsoft.com/office/powerpoint/2010/main" val="157293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27</a:t>
            </a:fld>
            <a:endParaRPr lang="en-CA"/>
          </a:p>
        </p:txBody>
      </p:sp>
    </p:spTree>
    <p:extLst>
      <p:ext uri="{BB962C8B-B14F-4D97-AF65-F5344CB8AC3E}">
        <p14:creationId xmlns:p14="http://schemas.microsoft.com/office/powerpoint/2010/main" val="681685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28</a:t>
            </a:fld>
            <a:endParaRPr lang="en-CA"/>
          </a:p>
        </p:txBody>
      </p:sp>
    </p:spTree>
    <p:extLst>
      <p:ext uri="{BB962C8B-B14F-4D97-AF65-F5344CB8AC3E}">
        <p14:creationId xmlns:p14="http://schemas.microsoft.com/office/powerpoint/2010/main" val="3544642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29</a:t>
            </a:fld>
            <a:endParaRPr lang="en-CA"/>
          </a:p>
        </p:txBody>
      </p:sp>
    </p:spTree>
    <p:extLst>
      <p:ext uri="{BB962C8B-B14F-4D97-AF65-F5344CB8AC3E}">
        <p14:creationId xmlns:p14="http://schemas.microsoft.com/office/powerpoint/2010/main" val="350116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3</a:t>
            </a:fld>
            <a:endParaRPr lang="en-CA"/>
          </a:p>
        </p:txBody>
      </p:sp>
    </p:spTree>
    <p:extLst>
      <p:ext uri="{BB962C8B-B14F-4D97-AF65-F5344CB8AC3E}">
        <p14:creationId xmlns:p14="http://schemas.microsoft.com/office/powerpoint/2010/main" val="1895556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30</a:t>
            </a:fld>
            <a:endParaRPr lang="en-CA"/>
          </a:p>
        </p:txBody>
      </p:sp>
    </p:spTree>
    <p:extLst>
      <p:ext uri="{BB962C8B-B14F-4D97-AF65-F5344CB8AC3E}">
        <p14:creationId xmlns:p14="http://schemas.microsoft.com/office/powerpoint/2010/main" val="3730643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31</a:t>
            </a:fld>
            <a:endParaRPr lang="en-CA"/>
          </a:p>
        </p:txBody>
      </p:sp>
    </p:spTree>
    <p:extLst>
      <p:ext uri="{BB962C8B-B14F-4D97-AF65-F5344CB8AC3E}">
        <p14:creationId xmlns:p14="http://schemas.microsoft.com/office/powerpoint/2010/main" val="223135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Garamond" panose="02020404030301010803" pitchFamily="18" charset="0"/>
                <a:ea typeface="Times New Roman" panose="02020603050405020304" pitchFamily="18" charset="0"/>
                <a:cs typeface="Garamond" panose="02020404030301010803" pitchFamily="18" charset="0"/>
              </a:rPr>
              <a:t>BENEDICTUS ES, DOMINE - During Lent the Benedictus es, Domine usually replaces the </a:t>
            </a:r>
            <a:r>
              <a:rPr lang="en-US" sz="1800" i="1" dirty="0" err="1">
                <a:effectLst/>
                <a:latin typeface="Garamond" panose="02020404030301010803" pitchFamily="18" charset="0"/>
                <a:ea typeface="Times New Roman" panose="02020603050405020304" pitchFamily="18" charset="0"/>
                <a:cs typeface="Garamond" panose="02020404030301010803" pitchFamily="18" charset="0"/>
              </a:rPr>
              <a:t>Te</a:t>
            </a:r>
            <a:r>
              <a:rPr lang="en-US" sz="1800" i="1" dirty="0">
                <a:effectLst/>
                <a:latin typeface="Garamond" panose="02020404030301010803" pitchFamily="18" charset="0"/>
                <a:ea typeface="Times New Roman" panose="02020603050405020304" pitchFamily="18" charset="0"/>
                <a:cs typeface="Garamond" panose="02020404030301010803" pitchFamily="18" charset="0"/>
              </a:rPr>
              <a:t> Deum, and it may be used at other times.</a:t>
            </a:r>
            <a:endParaRPr lang="en-CA" sz="1800" dirty="0">
              <a:effectLst/>
              <a:latin typeface="Times New Roman" panose="02020603050405020304" pitchFamily="18" charset="0"/>
              <a:ea typeface="Times New Roman" panose="02020603050405020304" pitchFamily="18" charset="0"/>
              <a:cs typeface="Times New Roman (Body CS)"/>
            </a:endParaRPr>
          </a:p>
          <a:p>
            <a:endParaRPr lang="en-CA" dirty="0"/>
          </a:p>
        </p:txBody>
      </p:sp>
      <p:sp>
        <p:nvSpPr>
          <p:cNvPr id="4" name="Slide Number Placeholder 3"/>
          <p:cNvSpPr>
            <a:spLocks noGrp="1"/>
          </p:cNvSpPr>
          <p:nvPr>
            <p:ph type="sldNum" sz="quarter" idx="5"/>
          </p:nvPr>
        </p:nvSpPr>
        <p:spPr/>
        <p:txBody>
          <a:bodyPr/>
          <a:lstStyle/>
          <a:p>
            <a:fld id="{E5787B67-6FEF-47D9-9174-5D17E1EFA82F}" type="slidenum">
              <a:rPr lang="en-CA" smtClean="0"/>
              <a:t>32</a:t>
            </a:fld>
            <a:endParaRPr lang="en-CA"/>
          </a:p>
        </p:txBody>
      </p:sp>
    </p:spTree>
    <p:extLst>
      <p:ext uri="{BB962C8B-B14F-4D97-AF65-F5344CB8AC3E}">
        <p14:creationId xmlns:p14="http://schemas.microsoft.com/office/powerpoint/2010/main" val="17159119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Garamond" panose="02020404030301010803" pitchFamily="18" charset="0"/>
                <a:ea typeface="Times New Roman" panose="02020603050405020304" pitchFamily="18" charset="0"/>
                <a:cs typeface="Garamond" panose="02020404030301010803" pitchFamily="18" charset="0"/>
              </a:rPr>
              <a:t>BENEDICTUS ES, DOMINE - During Lent the Benedictus es, Domine usually replaces the </a:t>
            </a:r>
            <a:r>
              <a:rPr lang="en-US" sz="1200" i="1" dirty="0" err="1">
                <a:effectLst/>
                <a:latin typeface="Garamond" panose="02020404030301010803" pitchFamily="18" charset="0"/>
                <a:ea typeface="Times New Roman" panose="02020603050405020304" pitchFamily="18" charset="0"/>
                <a:cs typeface="Garamond" panose="02020404030301010803" pitchFamily="18" charset="0"/>
              </a:rPr>
              <a:t>Te</a:t>
            </a:r>
            <a:r>
              <a:rPr lang="en-US" sz="1200" i="1" dirty="0">
                <a:effectLst/>
                <a:latin typeface="Garamond" panose="02020404030301010803" pitchFamily="18" charset="0"/>
                <a:ea typeface="Times New Roman" panose="02020603050405020304" pitchFamily="18" charset="0"/>
                <a:cs typeface="Garamond" panose="02020404030301010803" pitchFamily="18" charset="0"/>
              </a:rPr>
              <a:t> Deum, and it may be used at other times.</a:t>
            </a:r>
            <a:endParaRPr lang="en-CA" sz="1200" dirty="0">
              <a:effectLst/>
              <a:latin typeface="Times New Roman" panose="02020603050405020304" pitchFamily="18" charset="0"/>
              <a:ea typeface="Times New Roman" panose="02020603050405020304" pitchFamily="18" charset="0"/>
              <a:cs typeface="Times New Roman (Body CS)"/>
            </a:endParaRPr>
          </a:p>
          <a:p>
            <a:endParaRPr lang="en-US" dirty="0"/>
          </a:p>
        </p:txBody>
      </p:sp>
      <p:sp>
        <p:nvSpPr>
          <p:cNvPr id="4" name="Slide Number Placeholder 3"/>
          <p:cNvSpPr>
            <a:spLocks noGrp="1"/>
          </p:cNvSpPr>
          <p:nvPr>
            <p:ph type="sldNum" sz="quarter" idx="5"/>
          </p:nvPr>
        </p:nvSpPr>
        <p:spPr/>
        <p:txBody>
          <a:bodyPr/>
          <a:lstStyle/>
          <a:p>
            <a:fld id="{E5787B67-6FEF-47D9-9174-5D17E1EFA82F}" type="slidenum">
              <a:rPr lang="en-CA" smtClean="0"/>
              <a:t>33</a:t>
            </a:fld>
            <a:endParaRPr lang="en-CA"/>
          </a:p>
        </p:txBody>
      </p:sp>
    </p:spTree>
    <p:extLst>
      <p:ext uri="{BB962C8B-B14F-4D97-AF65-F5344CB8AC3E}">
        <p14:creationId xmlns:p14="http://schemas.microsoft.com/office/powerpoint/2010/main" val="2023250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Garamond" panose="02020404030301010803" pitchFamily="18" charset="0"/>
                <a:ea typeface="Times New Roman" panose="02020603050405020304" pitchFamily="18" charset="0"/>
                <a:cs typeface="Garamond" panose="02020404030301010803" pitchFamily="18" charset="0"/>
              </a:rPr>
              <a:t>BENEDICTUS ES, DOMINE - During Lent the Benedictus es, Domine usually replaces the </a:t>
            </a:r>
            <a:r>
              <a:rPr lang="en-US" sz="1200" i="1" dirty="0" err="1">
                <a:effectLst/>
                <a:latin typeface="Garamond" panose="02020404030301010803" pitchFamily="18" charset="0"/>
                <a:ea typeface="Times New Roman" panose="02020603050405020304" pitchFamily="18" charset="0"/>
                <a:cs typeface="Garamond" panose="02020404030301010803" pitchFamily="18" charset="0"/>
              </a:rPr>
              <a:t>Te</a:t>
            </a:r>
            <a:r>
              <a:rPr lang="en-US" sz="1200" i="1" dirty="0">
                <a:effectLst/>
                <a:latin typeface="Garamond" panose="02020404030301010803" pitchFamily="18" charset="0"/>
                <a:ea typeface="Times New Roman" panose="02020603050405020304" pitchFamily="18" charset="0"/>
                <a:cs typeface="Garamond" panose="02020404030301010803" pitchFamily="18" charset="0"/>
              </a:rPr>
              <a:t> Deum, and it may be used at other times.</a:t>
            </a:r>
            <a:endParaRPr lang="en-CA" sz="1200" dirty="0">
              <a:effectLst/>
              <a:latin typeface="Times New Roman" panose="02020603050405020304" pitchFamily="18" charset="0"/>
              <a:ea typeface="Times New Roman" panose="02020603050405020304" pitchFamily="18" charset="0"/>
              <a:cs typeface="Times New Roman (Body CS)"/>
            </a:endParaRPr>
          </a:p>
          <a:p>
            <a:endParaRPr lang="en-US" dirty="0"/>
          </a:p>
        </p:txBody>
      </p:sp>
      <p:sp>
        <p:nvSpPr>
          <p:cNvPr id="4" name="Slide Number Placeholder 3"/>
          <p:cNvSpPr>
            <a:spLocks noGrp="1"/>
          </p:cNvSpPr>
          <p:nvPr>
            <p:ph type="sldNum" sz="quarter" idx="5"/>
          </p:nvPr>
        </p:nvSpPr>
        <p:spPr/>
        <p:txBody>
          <a:bodyPr/>
          <a:lstStyle/>
          <a:p>
            <a:fld id="{E5787B67-6FEF-47D9-9174-5D17E1EFA82F}" type="slidenum">
              <a:rPr lang="en-CA" smtClean="0"/>
              <a:t>34</a:t>
            </a:fld>
            <a:endParaRPr lang="en-CA"/>
          </a:p>
        </p:txBody>
      </p:sp>
    </p:spTree>
    <p:extLst>
      <p:ext uri="{BB962C8B-B14F-4D97-AF65-F5344CB8AC3E}">
        <p14:creationId xmlns:p14="http://schemas.microsoft.com/office/powerpoint/2010/main" val="50851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35</a:t>
            </a:fld>
            <a:endParaRPr lang="en-CA"/>
          </a:p>
        </p:txBody>
      </p:sp>
    </p:spTree>
    <p:extLst>
      <p:ext uri="{BB962C8B-B14F-4D97-AF65-F5344CB8AC3E}">
        <p14:creationId xmlns:p14="http://schemas.microsoft.com/office/powerpoint/2010/main" val="192028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36</a:t>
            </a:fld>
            <a:endParaRPr lang="en-CA"/>
          </a:p>
        </p:txBody>
      </p:sp>
    </p:spTree>
    <p:extLst>
      <p:ext uri="{BB962C8B-B14F-4D97-AF65-F5344CB8AC3E}">
        <p14:creationId xmlns:p14="http://schemas.microsoft.com/office/powerpoint/2010/main" val="3791038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37</a:t>
            </a:fld>
            <a:endParaRPr lang="en-CA"/>
          </a:p>
        </p:txBody>
      </p:sp>
    </p:spTree>
    <p:extLst>
      <p:ext uri="{BB962C8B-B14F-4D97-AF65-F5344CB8AC3E}">
        <p14:creationId xmlns:p14="http://schemas.microsoft.com/office/powerpoint/2010/main" val="27052730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38</a:t>
            </a:fld>
            <a:endParaRPr lang="en-CA"/>
          </a:p>
        </p:txBody>
      </p:sp>
    </p:spTree>
    <p:extLst>
      <p:ext uri="{BB962C8B-B14F-4D97-AF65-F5344CB8AC3E}">
        <p14:creationId xmlns:p14="http://schemas.microsoft.com/office/powerpoint/2010/main" val="41618263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39</a:t>
            </a:fld>
            <a:endParaRPr lang="en-CA"/>
          </a:p>
        </p:txBody>
      </p:sp>
    </p:spTree>
    <p:extLst>
      <p:ext uri="{BB962C8B-B14F-4D97-AF65-F5344CB8AC3E}">
        <p14:creationId xmlns:p14="http://schemas.microsoft.com/office/powerpoint/2010/main" val="2368884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4</a:t>
            </a:fld>
            <a:endParaRPr lang="en-CA"/>
          </a:p>
        </p:txBody>
      </p:sp>
    </p:spTree>
    <p:extLst>
      <p:ext uri="{BB962C8B-B14F-4D97-AF65-F5344CB8AC3E}">
        <p14:creationId xmlns:p14="http://schemas.microsoft.com/office/powerpoint/2010/main" val="17685911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40</a:t>
            </a:fld>
            <a:endParaRPr lang="en-CA"/>
          </a:p>
        </p:txBody>
      </p:sp>
    </p:spTree>
    <p:extLst>
      <p:ext uri="{BB962C8B-B14F-4D97-AF65-F5344CB8AC3E}">
        <p14:creationId xmlns:p14="http://schemas.microsoft.com/office/powerpoint/2010/main" val="2581272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41</a:t>
            </a:fld>
            <a:endParaRPr lang="en-CA"/>
          </a:p>
        </p:txBody>
      </p:sp>
    </p:spTree>
    <p:extLst>
      <p:ext uri="{BB962C8B-B14F-4D97-AF65-F5344CB8AC3E}">
        <p14:creationId xmlns:p14="http://schemas.microsoft.com/office/powerpoint/2010/main" val="730843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42</a:t>
            </a:fld>
            <a:endParaRPr lang="en-CA"/>
          </a:p>
        </p:txBody>
      </p:sp>
    </p:spTree>
    <p:extLst>
      <p:ext uri="{BB962C8B-B14F-4D97-AF65-F5344CB8AC3E}">
        <p14:creationId xmlns:p14="http://schemas.microsoft.com/office/powerpoint/2010/main" val="15257418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43</a:t>
            </a:fld>
            <a:endParaRPr lang="en-CA"/>
          </a:p>
        </p:txBody>
      </p:sp>
    </p:spTree>
    <p:extLst>
      <p:ext uri="{BB962C8B-B14F-4D97-AF65-F5344CB8AC3E}">
        <p14:creationId xmlns:p14="http://schemas.microsoft.com/office/powerpoint/2010/main" val="20634018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44</a:t>
            </a:fld>
            <a:endParaRPr lang="en-CA"/>
          </a:p>
        </p:txBody>
      </p:sp>
    </p:spTree>
    <p:extLst>
      <p:ext uri="{BB962C8B-B14F-4D97-AF65-F5344CB8AC3E}">
        <p14:creationId xmlns:p14="http://schemas.microsoft.com/office/powerpoint/2010/main" val="2439933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45</a:t>
            </a:fld>
            <a:endParaRPr lang="en-CA"/>
          </a:p>
        </p:txBody>
      </p:sp>
    </p:spTree>
    <p:extLst>
      <p:ext uri="{BB962C8B-B14F-4D97-AF65-F5344CB8AC3E}">
        <p14:creationId xmlns:p14="http://schemas.microsoft.com/office/powerpoint/2010/main" val="22182242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46</a:t>
            </a:fld>
            <a:endParaRPr lang="en-CA"/>
          </a:p>
        </p:txBody>
      </p:sp>
    </p:spTree>
    <p:extLst>
      <p:ext uri="{BB962C8B-B14F-4D97-AF65-F5344CB8AC3E}">
        <p14:creationId xmlns:p14="http://schemas.microsoft.com/office/powerpoint/2010/main" val="20160358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47</a:t>
            </a:fld>
            <a:endParaRPr lang="en-CA"/>
          </a:p>
        </p:txBody>
      </p:sp>
    </p:spTree>
    <p:extLst>
      <p:ext uri="{BB962C8B-B14F-4D97-AF65-F5344CB8AC3E}">
        <p14:creationId xmlns:p14="http://schemas.microsoft.com/office/powerpoint/2010/main" val="20438208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48</a:t>
            </a:fld>
            <a:endParaRPr lang="en-CA"/>
          </a:p>
        </p:txBody>
      </p:sp>
    </p:spTree>
    <p:extLst>
      <p:ext uri="{BB962C8B-B14F-4D97-AF65-F5344CB8AC3E}">
        <p14:creationId xmlns:p14="http://schemas.microsoft.com/office/powerpoint/2010/main" val="12287996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49</a:t>
            </a:fld>
            <a:endParaRPr lang="en-CA"/>
          </a:p>
        </p:txBody>
      </p:sp>
    </p:spTree>
    <p:extLst>
      <p:ext uri="{BB962C8B-B14F-4D97-AF65-F5344CB8AC3E}">
        <p14:creationId xmlns:p14="http://schemas.microsoft.com/office/powerpoint/2010/main" val="662497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5</a:t>
            </a:fld>
            <a:endParaRPr lang="en-CA"/>
          </a:p>
        </p:txBody>
      </p:sp>
    </p:spTree>
    <p:extLst>
      <p:ext uri="{BB962C8B-B14F-4D97-AF65-F5344CB8AC3E}">
        <p14:creationId xmlns:p14="http://schemas.microsoft.com/office/powerpoint/2010/main" val="28739543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50</a:t>
            </a:fld>
            <a:endParaRPr lang="en-CA"/>
          </a:p>
        </p:txBody>
      </p:sp>
    </p:spTree>
    <p:extLst>
      <p:ext uri="{BB962C8B-B14F-4D97-AF65-F5344CB8AC3E}">
        <p14:creationId xmlns:p14="http://schemas.microsoft.com/office/powerpoint/2010/main" val="29685038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51</a:t>
            </a:fld>
            <a:endParaRPr lang="en-CA"/>
          </a:p>
        </p:txBody>
      </p:sp>
    </p:spTree>
    <p:extLst>
      <p:ext uri="{BB962C8B-B14F-4D97-AF65-F5344CB8AC3E}">
        <p14:creationId xmlns:p14="http://schemas.microsoft.com/office/powerpoint/2010/main" val="18026282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52</a:t>
            </a:fld>
            <a:endParaRPr lang="en-CA"/>
          </a:p>
        </p:txBody>
      </p:sp>
    </p:spTree>
    <p:extLst>
      <p:ext uri="{BB962C8B-B14F-4D97-AF65-F5344CB8AC3E}">
        <p14:creationId xmlns:p14="http://schemas.microsoft.com/office/powerpoint/2010/main" val="23003211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53</a:t>
            </a:fld>
            <a:endParaRPr lang="en-CA"/>
          </a:p>
        </p:txBody>
      </p:sp>
    </p:spTree>
    <p:extLst>
      <p:ext uri="{BB962C8B-B14F-4D97-AF65-F5344CB8AC3E}">
        <p14:creationId xmlns:p14="http://schemas.microsoft.com/office/powerpoint/2010/main" val="41879609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54</a:t>
            </a:fld>
            <a:endParaRPr lang="en-CA"/>
          </a:p>
        </p:txBody>
      </p:sp>
    </p:spTree>
    <p:extLst>
      <p:ext uri="{BB962C8B-B14F-4D97-AF65-F5344CB8AC3E}">
        <p14:creationId xmlns:p14="http://schemas.microsoft.com/office/powerpoint/2010/main" val="16805175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55</a:t>
            </a:fld>
            <a:endParaRPr lang="en-CA"/>
          </a:p>
        </p:txBody>
      </p:sp>
    </p:spTree>
    <p:extLst>
      <p:ext uri="{BB962C8B-B14F-4D97-AF65-F5344CB8AC3E}">
        <p14:creationId xmlns:p14="http://schemas.microsoft.com/office/powerpoint/2010/main" val="34053308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56</a:t>
            </a:fld>
            <a:endParaRPr lang="en-CA"/>
          </a:p>
        </p:txBody>
      </p:sp>
    </p:spTree>
    <p:extLst>
      <p:ext uri="{BB962C8B-B14F-4D97-AF65-F5344CB8AC3E}">
        <p14:creationId xmlns:p14="http://schemas.microsoft.com/office/powerpoint/2010/main" val="998459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57</a:t>
            </a:fld>
            <a:endParaRPr lang="en-CA"/>
          </a:p>
        </p:txBody>
      </p:sp>
    </p:spTree>
    <p:extLst>
      <p:ext uri="{BB962C8B-B14F-4D97-AF65-F5344CB8AC3E}">
        <p14:creationId xmlns:p14="http://schemas.microsoft.com/office/powerpoint/2010/main" val="26905538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58</a:t>
            </a:fld>
            <a:endParaRPr lang="en-CA"/>
          </a:p>
        </p:txBody>
      </p:sp>
    </p:spTree>
    <p:extLst>
      <p:ext uri="{BB962C8B-B14F-4D97-AF65-F5344CB8AC3E}">
        <p14:creationId xmlns:p14="http://schemas.microsoft.com/office/powerpoint/2010/main" val="553190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6</a:t>
            </a:fld>
            <a:endParaRPr lang="en-CA"/>
          </a:p>
        </p:txBody>
      </p:sp>
    </p:spTree>
    <p:extLst>
      <p:ext uri="{BB962C8B-B14F-4D97-AF65-F5344CB8AC3E}">
        <p14:creationId xmlns:p14="http://schemas.microsoft.com/office/powerpoint/2010/main" val="327542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7</a:t>
            </a:fld>
            <a:endParaRPr lang="en-CA"/>
          </a:p>
        </p:txBody>
      </p:sp>
    </p:spTree>
    <p:extLst>
      <p:ext uri="{BB962C8B-B14F-4D97-AF65-F5344CB8AC3E}">
        <p14:creationId xmlns:p14="http://schemas.microsoft.com/office/powerpoint/2010/main" val="2347398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8</a:t>
            </a:fld>
            <a:endParaRPr lang="en-CA"/>
          </a:p>
        </p:txBody>
      </p:sp>
    </p:spTree>
    <p:extLst>
      <p:ext uri="{BB962C8B-B14F-4D97-AF65-F5344CB8AC3E}">
        <p14:creationId xmlns:p14="http://schemas.microsoft.com/office/powerpoint/2010/main" val="3117938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5787B67-6FEF-47D9-9174-5D17E1EFA82F}" type="slidenum">
              <a:rPr lang="en-CA" smtClean="0"/>
              <a:t>9</a:t>
            </a:fld>
            <a:endParaRPr lang="en-CA"/>
          </a:p>
        </p:txBody>
      </p:sp>
    </p:spTree>
    <p:extLst>
      <p:ext uri="{BB962C8B-B14F-4D97-AF65-F5344CB8AC3E}">
        <p14:creationId xmlns:p14="http://schemas.microsoft.com/office/powerpoint/2010/main" val="1602902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42C326-D7E8-4A05-9D74-1BECB9771A51}" type="datetimeFigureOut">
              <a:rPr lang="en-CA" smtClean="0"/>
              <a:t>2023-09-28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D99734-8606-45B6-8494-D9E0990A3EA0}" type="slidenum">
              <a:rPr lang="en-CA" smtClean="0"/>
              <a:t>‹#›</a:t>
            </a:fld>
            <a:endParaRPr lang="en-CA"/>
          </a:p>
        </p:txBody>
      </p:sp>
    </p:spTree>
    <p:extLst>
      <p:ext uri="{BB962C8B-B14F-4D97-AF65-F5344CB8AC3E}">
        <p14:creationId xmlns:p14="http://schemas.microsoft.com/office/powerpoint/2010/main" val="3158174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42C326-D7E8-4A05-9D74-1BECB9771A51}" type="datetimeFigureOut">
              <a:rPr lang="en-CA" smtClean="0"/>
              <a:t>2023-09-28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D99734-8606-45B6-8494-D9E0990A3EA0}" type="slidenum">
              <a:rPr lang="en-CA" smtClean="0"/>
              <a:t>‹#›</a:t>
            </a:fld>
            <a:endParaRPr lang="en-CA"/>
          </a:p>
        </p:txBody>
      </p:sp>
    </p:spTree>
    <p:extLst>
      <p:ext uri="{BB962C8B-B14F-4D97-AF65-F5344CB8AC3E}">
        <p14:creationId xmlns:p14="http://schemas.microsoft.com/office/powerpoint/2010/main" val="724853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42C326-D7E8-4A05-9D74-1BECB9771A51}" type="datetimeFigureOut">
              <a:rPr lang="en-CA" smtClean="0"/>
              <a:t>2023-09-28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D99734-8606-45B6-8494-D9E0990A3EA0}" type="slidenum">
              <a:rPr lang="en-CA" smtClean="0"/>
              <a:t>‹#›</a:t>
            </a:fld>
            <a:endParaRPr lang="en-CA"/>
          </a:p>
        </p:txBody>
      </p:sp>
    </p:spTree>
    <p:extLst>
      <p:ext uri="{BB962C8B-B14F-4D97-AF65-F5344CB8AC3E}">
        <p14:creationId xmlns:p14="http://schemas.microsoft.com/office/powerpoint/2010/main" val="420257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42C326-D7E8-4A05-9D74-1BECB9771A51}" type="datetimeFigureOut">
              <a:rPr lang="en-CA" smtClean="0"/>
              <a:t>2023-09-28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D99734-8606-45B6-8494-D9E0990A3EA0}" type="slidenum">
              <a:rPr lang="en-CA" smtClean="0"/>
              <a:t>‹#›</a:t>
            </a:fld>
            <a:endParaRPr lang="en-CA"/>
          </a:p>
        </p:txBody>
      </p:sp>
    </p:spTree>
    <p:extLst>
      <p:ext uri="{BB962C8B-B14F-4D97-AF65-F5344CB8AC3E}">
        <p14:creationId xmlns:p14="http://schemas.microsoft.com/office/powerpoint/2010/main" val="260112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506897"/>
            <a:ext cx="7886700" cy="5883964"/>
          </a:xfrm>
        </p:spPr>
        <p:txBody>
          <a:bodyPr anchor="ctr">
            <a:normAutofit/>
          </a:bodyPr>
          <a:lstStyle>
            <a:lvl1pPr algn="ctr">
              <a:defRPr sz="4000">
                <a:latin typeface="Georgia" panose="02040502050405020303" pitchFamily="18" charset="0"/>
              </a:defRPr>
            </a:lvl1pPr>
          </a:lstStyle>
          <a:p>
            <a:r>
              <a:rPr lang="en-US" dirty="0"/>
              <a:t>Click to edit Master title style</a:t>
            </a:r>
          </a:p>
        </p:txBody>
      </p:sp>
    </p:spTree>
    <p:extLst>
      <p:ext uri="{BB962C8B-B14F-4D97-AF65-F5344CB8AC3E}">
        <p14:creationId xmlns:p14="http://schemas.microsoft.com/office/powerpoint/2010/main" val="3297084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42C326-D7E8-4A05-9D74-1BECB9771A51}" type="datetimeFigureOut">
              <a:rPr lang="en-CA" smtClean="0"/>
              <a:t>2023-09-28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BD99734-8606-45B6-8494-D9E0990A3EA0}" type="slidenum">
              <a:rPr lang="en-CA" smtClean="0"/>
              <a:t>‹#›</a:t>
            </a:fld>
            <a:endParaRPr lang="en-CA"/>
          </a:p>
        </p:txBody>
      </p:sp>
    </p:spTree>
    <p:extLst>
      <p:ext uri="{BB962C8B-B14F-4D97-AF65-F5344CB8AC3E}">
        <p14:creationId xmlns:p14="http://schemas.microsoft.com/office/powerpoint/2010/main" val="4005806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42C326-D7E8-4A05-9D74-1BECB9771A51}" type="datetimeFigureOut">
              <a:rPr lang="en-CA" smtClean="0"/>
              <a:t>2023-09-28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BD99734-8606-45B6-8494-D9E0990A3EA0}" type="slidenum">
              <a:rPr lang="en-CA" smtClean="0"/>
              <a:t>‹#›</a:t>
            </a:fld>
            <a:endParaRPr lang="en-CA"/>
          </a:p>
        </p:txBody>
      </p:sp>
    </p:spTree>
    <p:extLst>
      <p:ext uri="{BB962C8B-B14F-4D97-AF65-F5344CB8AC3E}">
        <p14:creationId xmlns:p14="http://schemas.microsoft.com/office/powerpoint/2010/main" val="70561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42C326-D7E8-4A05-9D74-1BECB9771A51}" type="datetimeFigureOut">
              <a:rPr lang="en-CA" smtClean="0"/>
              <a:t>2023-09-28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BD99734-8606-45B6-8494-D9E0990A3EA0}" type="slidenum">
              <a:rPr lang="en-CA" smtClean="0"/>
              <a:t>‹#›</a:t>
            </a:fld>
            <a:endParaRPr lang="en-CA"/>
          </a:p>
        </p:txBody>
      </p:sp>
    </p:spTree>
    <p:extLst>
      <p:ext uri="{BB962C8B-B14F-4D97-AF65-F5344CB8AC3E}">
        <p14:creationId xmlns:p14="http://schemas.microsoft.com/office/powerpoint/2010/main" val="257223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2C326-D7E8-4A05-9D74-1BECB9771A51}" type="datetimeFigureOut">
              <a:rPr lang="en-CA" smtClean="0"/>
              <a:t>2023-09-28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BD99734-8606-45B6-8494-D9E0990A3EA0}" type="slidenum">
              <a:rPr lang="en-CA" smtClean="0"/>
              <a:t>‹#›</a:t>
            </a:fld>
            <a:endParaRPr lang="en-CA"/>
          </a:p>
        </p:txBody>
      </p:sp>
    </p:spTree>
    <p:extLst>
      <p:ext uri="{BB962C8B-B14F-4D97-AF65-F5344CB8AC3E}">
        <p14:creationId xmlns:p14="http://schemas.microsoft.com/office/powerpoint/2010/main" val="388402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42C326-D7E8-4A05-9D74-1BECB9771A51}" type="datetimeFigureOut">
              <a:rPr lang="en-CA" smtClean="0"/>
              <a:t>2023-09-28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BD99734-8606-45B6-8494-D9E0990A3EA0}" type="slidenum">
              <a:rPr lang="en-CA" smtClean="0"/>
              <a:t>‹#›</a:t>
            </a:fld>
            <a:endParaRPr lang="en-CA"/>
          </a:p>
        </p:txBody>
      </p:sp>
    </p:spTree>
    <p:extLst>
      <p:ext uri="{BB962C8B-B14F-4D97-AF65-F5344CB8AC3E}">
        <p14:creationId xmlns:p14="http://schemas.microsoft.com/office/powerpoint/2010/main" val="328256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42C326-D7E8-4A05-9D74-1BECB9771A51}" type="datetimeFigureOut">
              <a:rPr lang="en-CA" smtClean="0"/>
              <a:t>2023-09-28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BD99734-8606-45B6-8494-D9E0990A3EA0}" type="slidenum">
              <a:rPr lang="en-CA" smtClean="0"/>
              <a:t>‹#›</a:t>
            </a:fld>
            <a:endParaRPr lang="en-CA"/>
          </a:p>
        </p:txBody>
      </p:sp>
    </p:spTree>
    <p:extLst>
      <p:ext uri="{BB962C8B-B14F-4D97-AF65-F5344CB8AC3E}">
        <p14:creationId xmlns:p14="http://schemas.microsoft.com/office/powerpoint/2010/main" val="45582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2C326-D7E8-4A05-9D74-1BECB9771A51}" type="datetimeFigureOut">
              <a:rPr lang="en-CA" smtClean="0"/>
              <a:t>2023-09-28</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99734-8606-45B6-8494-D9E0990A3EA0}" type="slidenum">
              <a:rPr lang="en-CA" smtClean="0"/>
              <a:t>‹#›</a:t>
            </a:fld>
            <a:endParaRPr lang="en-CA"/>
          </a:p>
        </p:txBody>
      </p:sp>
    </p:spTree>
    <p:extLst>
      <p:ext uri="{BB962C8B-B14F-4D97-AF65-F5344CB8AC3E}">
        <p14:creationId xmlns:p14="http://schemas.microsoft.com/office/powerpoint/2010/main" val="20871507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chor="ctr">
            <a:noAutofit/>
          </a:bodyPr>
          <a:lstStyle/>
          <a:p>
            <a:pPr>
              <a:spcBef>
                <a:spcPts val="0"/>
              </a:spcBef>
            </a:pPr>
            <a:r>
              <a:rPr lang="en-CA" sz="4000" kern="1400" dirty="0">
                <a:latin typeface="Bell MT" panose="02020503060305020303" pitchFamily="18" charset="77"/>
              </a:rPr>
              <a:t>OPENING HYMN</a:t>
            </a:r>
            <a:endParaRPr lang="en-CA" sz="4000" b="1" kern="1400" dirty="0">
              <a:latin typeface="Bell MT" panose="02020503060305020303" pitchFamily="18" charset="77"/>
            </a:endParaRPr>
          </a:p>
        </p:txBody>
      </p:sp>
    </p:spTree>
    <p:extLst>
      <p:ext uri="{BB962C8B-B14F-4D97-AF65-F5344CB8AC3E}">
        <p14:creationId xmlns:p14="http://schemas.microsoft.com/office/powerpoint/2010/main" val="2249664995"/>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kern="1400" dirty="0">
                <a:solidFill>
                  <a:schemeClr val="tx1">
                    <a:lumMod val="75000"/>
                  </a:schemeClr>
                </a:solidFill>
                <a:latin typeface="Bell MT" panose="02020503060305020303" pitchFamily="18" charset="77"/>
                <a:ea typeface="Palatino" pitchFamily="2" charset="77"/>
                <a:cs typeface="Times New Roman" panose="02020603050405020304" pitchFamily="18" charset="0"/>
              </a:rPr>
              <a:t>THE PRECES</a:t>
            </a:r>
            <a:br>
              <a:rPr lang="en-CA" sz="4000" kern="1400" dirty="0">
                <a:latin typeface="Bell MT" panose="02020503060305020303" pitchFamily="18" charset="77"/>
                <a:ea typeface="Palatino" pitchFamily="2" charset="77"/>
                <a:cs typeface="Times New Roman" panose="02020603050405020304" pitchFamily="18" charset="0"/>
              </a:rPr>
            </a:br>
            <a:br>
              <a:rPr lang="en-CA" sz="4000" kern="1400" dirty="0">
                <a:latin typeface="Bell MT" panose="02020503060305020303" pitchFamily="18" charset="77"/>
                <a:ea typeface="Palatino" pitchFamily="2" charset="77"/>
                <a:cs typeface="Times New Roman" panose="02020603050405020304" pitchFamily="18" charset="0"/>
              </a:rPr>
            </a:br>
            <a:r>
              <a:rPr lang="en-CA" sz="4000" i="1" kern="1400" dirty="0">
                <a:solidFill>
                  <a:schemeClr val="tx1">
                    <a:lumMod val="75000"/>
                  </a:schemeClr>
                </a:solidFill>
                <a:latin typeface="Bell MT" panose="02020503060305020303" pitchFamily="18" charset="77"/>
                <a:ea typeface="Palatino" pitchFamily="2" charset="77"/>
                <a:cs typeface="Times New Roman" panose="02020603050405020304" pitchFamily="18" charset="0"/>
              </a:rPr>
              <a:t>All stand.</a:t>
            </a:r>
            <a:br>
              <a:rPr lang="en-CA" sz="4000" kern="1400" dirty="0">
                <a:latin typeface="Bell MT" panose="02020503060305020303" pitchFamily="18" charset="77"/>
                <a:ea typeface="Palatino" pitchFamily="2" charset="77"/>
                <a:cs typeface="Times New Roman" panose="02020603050405020304" pitchFamily="18" charset="0"/>
              </a:rPr>
            </a:br>
            <a:r>
              <a:rPr lang="en-CA" sz="4000" kern="1400" dirty="0">
                <a:latin typeface="Bell MT" panose="02020503060305020303" pitchFamily="18" charset="77"/>
                <a:ea typeface="Palatino" pitchFamily="2" charset="77"/>
                <a:cs typeface="Times New Roman" panose="02020603050405020304" pitchFamily="18" charset="0"/>
              </a:rPr>
              <a:t>O Lord, open our lips;</a:t>
            </a:r>
            <a:br>
              <a:rPr lang="en-CA" sz="4000" kern="1400" dirty="0">
                <a:latin typeface="Bell MT" panose="02020503060305020303" pitchFamily="18" charset="77"/>
                <a:ea typeface="Palatino" pitchFamily="2" charset="77"/>
                <a:cs typeface="Times New Roman" panose="02020603050405020304" pitchFamily="18" charset="0"/>
              </a:rPr>
            </a:br>
            <a:r>
              <a:rPr lang="en-CA" sz="4000" b="1" kern="1400" dirty="0">
                <a:latin typeface="Bell MT" panose="02020503060305020303" pitchFamily="18" charset="77"/>
                <a:ea typeface="Palatino" pitchFamily="2" charset="77"/>
                <a:cs typeface="Times New Roman" panose="02020603050405020304" pitchFamily="18" charset="0"/>
              </a:rPr>
              <a:t>And our mouth shall proclaim your praise. </a:t>
            </a:r>
            <a:br>
              <a:rPr lang="en-CA" sz="4000" kern="1400" dirty="0">
                <a:latin typeface="Bell MT" panose="02020503060305020303" pitchFamily="18" charset="77"/>
                <a:ea typeface="Palatino" pitchFamily="2" charset="77"/>
                <a:cs typeface="Times New Roman" panose="02020603050405020304" pitchFamily="18" charset="0"/>
              </a:rPr>
            </a:br>
            <a:r>
              <a:rPr lang="en-CA" sz="4000" kern="1400" dirty="0">
                <a:latin typeface="Bell MT" panose="02020503060305020303" pitchFamily="18" charset="77"/>
                <a:ea typeface="Palatino" pitchFamily="2" charset="77"/>
                <a:cs typeface="Times New Roman" panose="02020603050405020304" pitchFamily="18" charset="0"/>
              </a:rPr>
              <a:t>O God, make speed to save us;</a:t>
            </a:r>
            <a:br>
              <a:rPr lang="en-CA" sz="4000" kern="1400" dirty="0">
                <a:latin typeface="Bell MT" panose="02020503060305020303" pitchFamily="18" charset="77"/>
                <a:ea typeface="Palatino" pitchFamily="2" charset="77"/>
                <a:cs typeface="Times New Roman" panose="02020603050405020304" pitchFamily="18" charset="0"/>
              </a:rPr>
            </a:br>
            <a:r>
              <a:rPr lang="en-CA" sz="4000" b="1" kern="1400" dirty="0">
                <a:latin typeface="Bell MT" panose="02020503060305020303" pitchFamily="18" charset="77"/>
                <a:ea typeface="Palatino" pitchFamily="2" charset="77"/>
                <a:cs typeface="Times New Roman" panose="02020603050405020304" pitchFamily="18" charset="0"/>
              </a:rPr>
              <a:t>O Lord, make haste to help us.</a:t>
            </a:r>
            <a:endParaRPr lang="en-CA" sz="4000" kern="1400" dirty="0">
              <a:latin typeface="Bell MT" panose="02020503060305020303" pitchFamily="18" charset="77"/>
              <a:ea typeface="Palatino" pitchFamily="2" charset="77"/>
              <a:cs typeface="Times New Roman" panose="02020603050405020304" pitchFamily="18" charset="0"/>
            </a:endParaRPr>
          </a:p>
        </p:txBody>
      </p:sp>
    </p:spTree>
    <p:extLst>
      <p:ext uri="{BB962C8B-B14F-4D97-AF65-F5344CB8AC3E}">
        <p14:creationId xmlns:p14="http://schemas.microsoft.com/office/powerpoint/2010/main" val="466064980"/>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kern="1400" dirty="0">
                <a:latin typeface="Bell MT" panose="02020503060305020303" pitchFamily="18" charset="77"/>
              </a:rPr>
              <a:t>Glory be to the Father, and to the Son, and to the Holy Spirit;</a:t>
            </a:r>
            <a:br>
              <a:rPr lang="en-CA" sz="4000" kern="1400" dirty="0">
                <a:latin typeface="Bell MT" panose="02020503060305020303" pitchFamily="18" charset="77"/>
              </a:rPr>
            </a:br>
            <a:r>
              <a:rPr lang="en-CA" sz="4000" b="1" kern="1400" dirty="0">
                <a:latin typeface="Bell MT" panose="02020503060305020303" pitchFamily="18" charset="77"/>
              </a:rPr>
              <a:t>As it was in the beginning, is now, and ever shall be, world without end. Amen.</a:t>
            </a:r>
            <a:br>
              <a:rPr lang="en-CA" sz="4000" kern="1400" dirty="0">
                <a:latin typeface="Bell MT" panose="02020503060305020303" pitchFamily="18" charset="77"/>
              </a:rPr>
            </a:br>
            <a:r>
              <a:rPr lang="en-CA" sz="4000" kern="1400" dirty="0">
                <a:latin typeface="Bell MT" panose="02020503060305020303" pitchFamily="18" charset="77"/>
              </a:rPr>
              <a:t>Praise the Lord.</a:t>
            </a:r>
            <a:br>
              <a:rPr lang="en-CA" sz="4000" kern="1400" dirty="0">
                <a:latin typeface="Bell MT" panose="02020503060305020303" pitchFamily="18" charset="77"/>
              </a:rPr>
            </a:br>
            <a:r>
              <a:rPr lang="en-CA" sz="4000" b="1" kern="1400" dirty="0">
                <a:latin typeface="Bell MT" panose="02020503060305020303" pitchFamily="18" charset="77"/>
              </a:rPr>
              <a:t>The Lord’s Name be praised.</a:t>
            </a:r>
            <a:endParaRPr lang="en-CA" sz="4000" kern="1400" dirty="0">
              <a:latin typeface="Bell MT" panose="02020503060305020303" pitchFamily="18" charset="77"/>
            </a:endParaRPr>
          </a:p>
        </p:txBody>
      </p:sp>
    </p:spTree>
    <p:extLst>
      <p:ext uri="{BB962C8B-B14F-4D97-AF65-F5344CB8AC3E}">
        <p14:creationId xmlns:p14="http://schemas.microsoft.com/office/powerpoint/2010/main" val="1890461951"/>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kern="1400" dirty="0">
                <a:solidFill>
                  <a:schemeClr val="tx1">
                    <a:lumMod val="75000"/>
                  </a:schemeClr>
                </a:solidFill>
                <a:latin typeface="Bell MT" panose="02020503060305020303" pitchFamily="18" charset="77"/>
                <a:cs typeface="Didot" panose="02000503000000020003" pitchFamily="2" charset="-79"/>
              </a:rPr>
              <a:t>VENITE</a:t>
            </a:r>
            <a:br>
              <a:rPr lang="en-CA" sz="4000" kern="1400" dirty="0">
                <a:latin typeface="Bell MT" panose="02020503060305020303" pitchFamily="18" charset="77"/>
                <a:cs typeface="Didot" panose="02000503000000020003" pitchFamily="2" charset="-79"/>
              </a:rPr>
            </a:br>
            <a:br>
              <a:rPr lang="en-CA" sz="4000" kern="1400" dirty="0">
                <a:latin typeface="Bell MT" panose="02020503060305020303" pitchFamily="18" charset="77"/>
                <a:cs typeface="Didot" panose="02000503000000020003" pitchFamily="2" charset="-79"/>
              </a:rPr>
            </a:br>
            <a:r>
              <a:rPr lang="en-CA" sz="4000" kern="1400" dirty="0">
                <a:latin typeface="Bell MT" panose="02020503060305020303" pitchFamily="18" charset="77"/>
                <a:cs typeface="Didot" panose="02000503000000020003" pitchFamily="2" charset="-79"/>
              </a:rPr>
              <a:t>The earth is the Lord’s for he made it:*</a:t>
            </a:r>
            <a:br>
              <a:rPr lang="en-CA" sz="4000"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O come, let us adore him.</a:t>
            </a:r>
            <a:br>
              <a:rPr lang="en-CA" sz="4000" kern="1400" dirty="0">
                <a:latin typeface="Bell MT" panose="02020503060305020303" pitchFamily="18" charset="77"/>
                <a:cs typeface="Didot" panose="02000503000000020003" pitchFamily="2" charset="-79"/>
              </a:rPr>
            </a:br>
            <a:br>
              <a:rPr lang="en-CA" sz="4000"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O come, let us sing unto the LORD; *</a:t>
            </a:r>
            <a:br>
              <a:rPr lang="en-CA" sz="4000" b="1"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let us heartily rejoice in the strength of our salvation.</a:t>
            </a:r>
          </a:p>
        </p:txBody>
      </p:sp>
    </p:spTree>
    <p:extLst>
      <p:ext uri="{BB962C8B-B14F-4D97-AF65-F5344CB8AC3E}">
        <p14:creationId xmlns:p14="http://schemas.microsoft.com/office/powerpoint/2010/main" val="1645133218"/>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b="1" kern="1400" dirty="0">
                <a:latin typeface="Bell MT" panose="02020503060305020303" pitchFamily="18" charset="77"/>
              </a:rPr>
              <a:t>Let us come before his presence with thanksgiving * and show ourselves glad in him with psalms.</a:t>
            </a:r>
            <a:br>
              <a:rPr lang="en-CA" sz="4000" b="1" kern="1400" dirty="0">
                <a:latin typeface="Bell MT" panose="02020503060305020303" pitchFamily="18" charset="77"/>
              </a:rPr>
            </a:br>
            <a:r>
              <a:rPr lang="en-CA" sz="4000" b="1" kern="1400" dirty="0">
                <a:latin typeface="Bell MT" panose="02020503060305020303" pitchFamily="18" charset="77"/>
              </a:rPr>
              <a:t>For the LORD is a great God *</a:t>
            </a:r>
            <a:br>
              <a:rPr lang="en-CA" sz="4000" b="1" kern="1400" dirty="0">
                <a:latin typeface="Bell MT" panose="02020503060305020303" pitchFamily="18" charset="77"/>
              </a:rPr>
            </a:br>
            <a:r>
              <a:rPr lang="en-CA" sz="4000" b="1" kern="1400" dirty="0">
                <a:latin typeface="Bell MT" panose="02020503060305020303" pitchFamily="18" charset="77"/>
              </a:rPr>
              <a:t>and a great King above all gods.</a:t>
            </a:r>
            <a:br>
              <a:rPr lang="en-CA" sz="4000" b="1" kern="1400" dirty="0">
                <a:latin typeface="Bell MT" panose="02020503060305020303" pitchFamily="18" charset="77"/>
              </a:rPr>
            </a:br>
            <a:r>
              <a:rPr lang="en-CA" sz="4000" b="1" kern="1400" dirty="0">
                <a:latin typeface="Bell MT" panose="02020503060305020303" pitchFamily="18" charset="77"/>
              </a:rPr>
              <a:t>In his hand are all the depths of the earth, * and the heights of the hills are his also.</a:t>
            </a:r>
          </a:p>
        </p:txBody>
      </p:sp>
    </p:spTree>
    <p:extLst>
      <p:ext uri="{BB962C8B-B14F-4D97-AF65-F5344CB8AC3E}">
        <p14:creationId xmlns:p14="http://schemas.microsoft.com/office/powerpoint/2010/main" val="4126892729"/>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b="1" kern="1400" dirty="0">
                <a:latin typeface="Bell MT" panose="02020503060305020303" pitchFamily="18" charset="77"/>
              </a:rPr>
              <a:t>The sea is his, for he made it, *</a:t>
            </a:r>
            <a:br>
              <a:rPr lang="en-CA" sz="4000" b="1" kern="1400" dirty="0">
                <a:latin typeface="Bell MT" panose="02020503060305020303" pitchFamily="18" charset="77"/>
              </a:rPr>
            </a:br>
            <a:r>
              <a:rPr lang="en-CA" sz="4000" b="1" kern="1400" dirty="0">
                <a:latin typeface="Bell MT" panose="02020503060305020303" pitchFamily="18" charset="77"/>
              </a:rPr>
              <a:t>and his hands prepared the dry land.</a:t>
            </a:r>
            <a:br>
              <a:rPr lang="en-CA" sz="4000" b="1" kern="1400" dirty="0">
                <a:latin typeface="Bell MT" panose="02020503060305020303" pitchFamily="18" charset="77"/>
              </a:rPr>
            </a:br>
            <a:r>
              <a:rPr lang="en-CA" sz="4000" b="1" kern="1400" dirty="0">
                <a:latin typeface="Bell MT" panose="02020503060305020303" pitchFamily="18" charset="77"/>
              </a:rPr>
              <a:t>O come, let us worship and fall down, * and kneel before the LORD our Maker.</a:t>
            </a:r>
            <a:br>
              <a:rPr lang="en-CA" sz="4000" b="1" kern="1400" dirty="0">
                <a:latin typeface="Bell MT" panose="02020503060305020303" pitchFamily="18" charset="77"/>
              </a:rPr>
            </a:br>
            <a:r>
              <a:rPr lang="en-CA" sz="4000" b="1" kern="1400" dirty="0">
                <a:latin typeface="Bell MT" panose="02020503060305020303" pitchFamily="18" charset="77"/>
              </a:rPr>
              <a:t>For he is our God, * and we are the people of his pasture,</a:t>
            </a:r>
            <a:br>
              <a:rPr lang="en-CA" sz="4000" b="1" kern="1400" dirty="0">
                <a:latin typeface="Bell MT" panose="02020503060305020303" pitchFamily="18" charset="77"/>
              </a:rPr>
            </a:br>
            <a:r>
              <a:rPr lang="en-CA" sz="4000" b="1" kern="1400" dirty="0">
                <a:latin typeface="Bell MT" panose="02020503060305020303" pitchFamily="18" charset="77"/>
              </a:rPr>
              <a:t>and the sheep of his hand.</a:t>
            </a:r>
          </a:p>
        </p:txBody>
      </p:sp>
    </p:spTree>
    <p:extLst>
      <p:ext uri="{BB962C8B-B14F-4D97-AF65-F5344CB8AC3E}">
        <p14:creationId xmlns:p14="http://schemas.microsoft.com/office/powerpoint/2010/main" val="237830541"/>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b="1" kern="1400" dirty="0">
                <a:latin typeface="Bell MT" panose="02020503060305020303" pitchFamily="18" charset="77"/>
              </a:rPr>
              <a:t>Today, if you will hear his voice, harden not your hearts *</a:t>
            </a:r>
            <a:br>
              <a:rPr lang="en-CA" sz="4000" b="1" kern="1400" dirty="0">
                <a:latin typeface="Bell MT" panose="02020503060305020303" pitchFamily="18" charset="77"/>
              </a:rPr>
            </a:br>
            <a:r>
              <a:rPr lang="en-CA" sz="4000" b="1" kern="1400" dirty="0">
                <a:latin typeface="Bell MT" panose="02020503060305020303" pitchFamily="18" charset="77"/>
              </a:rPr>
              <a:t>as in the provocation, and as in the day of temptation in the wilderness,</a:t>
            </a:r>
            <a:br>
              <a:rPr lang="en-CA" sz="4000" b="1" kern="1400" dirty="0">
                <a:latin typeface="Bell MT" panose="02020503060305020303" pitchFamily="18" charset="77"/>
              </a:rPr>
            </a:br>
            <a:r>
              <a:rPr lang="en-CA" sz="4000" b="1" kern="1400" dirty="0">
                <a:latin typeface="Bell MT" panose="02020503060305020303" pitchFamily="18" charset="77"/>
              </a:rPr>
              <a:t>When your fathers tested me, * and put me to the proof, though they had seen my works.</a:t>
            </a:r>
          </a:p>
        </p:txBody>
      </p:sp>
    </p:spTree>
    <p:extLst>
      <p:ext uri="{BB962C8B-B14F-4D97-AF65-F5344CB8AC3E}">
        <p14:creationId xmlns:p14="http://schemas.microsoft.com/office/powerpoint/2010/main" val="2171408509"/>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b="1" kern="1400" dirty="0">
                <a:latin typeface="Bell MT" panose="02020503060305020303" pitchFamily="18" charset="77"/>
              </a:rPr>
              <a:t>Forty years long was I grieved with this generation and said, * “It is a people that err in their hearts, for they have not known my ways,”</a:t>
            </a:r>
            <a:br>
              <a:rPr lang="en-CA" sz="4000" b="1" kern="1400" dirty="0">
                <a:latin typeface="Bell MT" panose="02020503060305020303" pitchFamily="18" charset="77"/>
              </a:rPr>
            </a:br>
            <a:r>
              <a:rPr lang="en-CA" sz="4000" b="1" kern="1400" dirty="0">
                <a:solidFill>
                  <a:prstClr val="white"/>
                </a:solidFill>
                <a:latin typeface="Bell MT" panose="02020503060305020303" pitchFamily="18" charset="77"/>
              </a:rPr>
              <a:t>Of whom I swore in my wrath * that they should not enter into my rest.</a:t>
            </a:r>
            <a:endParaRPr lang="en-CA" sz="4000" b="1" kern="1400" dirty="0">
              <a:latin typeface="Bell MT" panose="02020503060305020303" pitchFamily="18" charset="77"/>
            </a:endParaRPr>
          </a:p>
        </p:txBody>
      </p:sp>
    </p:spTree>
    <p:extLst>
      <p:ext uri="{BB962C8B-B14F-4D97-AF65-F5344CB8AC3E}">
        <p14:creationId xmlns:p14="http://schemas.microsoft.com/office/powerpoint/2010/main" val="624221485"/>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kern="1400" dirty="0">
                <a:solidFill>
                  <a:schemeClr val="tx1">
                    <a:lumMod val="75000"/>
                  </a:schemeClr>
                </a:solidFill>
                <a:latin typeface="Bell MT" panose="02020503060305020303" pitchFamily="18" charset="77"/>
                <a:cs typeface="Didot" panose="02000503000000020003" pitchFamily="2" charset="-79"/>
              </a:rPr>
              <a:t>JUBILATE</a:t>
            </a:r>
            <a:br>
              <a:rPr lang="en-CA" sz="4000" kern="1400" dirty="0">
                <a:latin typeface="Bell MT" panose="02020503060305020303" pitchFamily="18" charset="77"/>
                <a:cs typeface="Didot" panose="02000503000000020003" pitchFamily="2" charset="-79"/>
              </a:rPr>
            </a:br>
            <a:r>
              <a:rPr lang="en-CA" sz="4000" kern="1400" dirty="0">
                <a:latin typeface="Bell MT" panose="02020503060305020303" pitchFamily="18" charset="77"/>
                <a:cs typeface="Didot" panose="02000503000000020003" pitchFamily="2" charset="-79"/>
              </a:rPr>
              <a:t> </a:t>
            </a:r>
            <a:br>
              <a:rPr lang="en-CA" sz="4000"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O be joyful in the Lord, all you lands;* </a:t>
            </a:r>
            <a:br>
              <a:rPr lang="en-CA" sz="4000" b="1"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serve the Lord with gladness,</a:t>
            </a:r>
            <a:br>
              <a:rPr lang="en-CA" sz="4000" b="1"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and come before his presence with a song.</a:t>
            </a:r>
            <a:br>
              <a:rPr lang="en-CA" sz="4000" b="1"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Be assured that the Lord, he is God;*</a:t>
            </a:r>
            <a:br>
              <a:rPr lang="en-CA" sz="4000" b="1"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it is he that has made us, and not we ourselves; </a:t>
            </a:r>
          </a:p>
        </p:txBody>
      </p:sp>
    </p:spTree>
    <p:extLst>
      <p:ext uri="{BB962C8B-B14F-4D97-AF65-F5344CB8AC3E}">
        <p14:creationId xmlns:p14="http://schemas.microsoft.com/office/powerpoint/2010/main" val="4206541989"/>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0BC87-9AA5-1BE8-0F13-D7E42E7EA7FC}"/>
              </a:ext>
            </a:extLst>
          </p:cNvPr>
          <p:cNvSpPr>
            <a:spLocks noGrp="1"/>
          </p:cNvSpPr>
          <p:nvPr>
            <p:ph type="title"/>
          </p:nvPr>
        </p:nvSpPr>
        <p:spPr/>
        <p:txBody>
          <a:bodyPr>
            <a:normAutofit fontScale="90000"/>
          </a:bodyPr>
          <a:lstStyle/>
          <a:p>
            <a:pPr algn="l"/>
            <a:r>
              <a:rPr lang="en-CA" sz="4000" b="1" kern="1400" dirty="0">
                <a:latin typeface="Bell MT" panose="02020503060305020303" pitchFamily="18" charset="77"/>
                <a:cs typeface="Didot" panose="02000503000000020003" pitchFamily="2" charset="-79"/>
              </a:rPr>
              <a:t>we are his people, and the sheep of his pasture.</a:t>
            </a:r>
            <a:br>
              <a:rPr lang="en-CA" sz="4000" b="1"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O go your way into his gates with thanksgiving, </a:t>
            </a:r>
            <a:br>
              <a:rPr lang="en-CA" sz="4000" b="1"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and into his courts with praise; *</a:t>
            </a:r>
            <a:br>
              <a:rPr lang="en-CA" sz="4000" b="1"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be thankful unto him, and speak good of his Name. </a:t>
            </a:r>
            <a:br>
              <a:rPr lang="en-CA" sz="4000" b="1"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For the Lord is gracious, his mercy is everlasting, *</a:t>
            </a:r>
            <a:br>
              <a:rPr lang="en-CA" sz="4000" b="1"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and his truth endures from generation to generation.</a:t>
            </a:r>
            <a:endParaRPr lang="en-US" b="1" dirty="0"/>
          </a:p>
        </p:txBody>
      </p:sp>
    </p:spTree>
    <p:extLst>
      <p:ext uri="{BB962C8B-B14F-4D97-AF65-F5344CB8AC3E}">
        <p14:creationId xmlns:p14="http://schemas.microsoft.com/office/powerpoint/2010/main" val="2770247126"/>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kern="1400" dirty="0">
                <a:solidFill>
                  <a:schemeClr val="tx1">
                    <a:lumMod val="75000"/>
                  </a:schemeClr>
                </a:solidFill>
                <a:latin typeface="Bell MT" panose="02020503060305020303" pitchFamily="18" charset="77"/>
                <a:cs typeface="Didot" panose="02000503000000020003" pitchFamily="2" charset="-79"/>
              </a:rPr>
              <a:t>PASCHA NOSTRUM</a:t>
            </a:r>
            <a:br>
              <a:rPr lang="en-CA" sz="4000" kern="1400" dirty="0">
                <a:latin typeface="Bell MT" panose="02020503060305020303" pitchFamily="18" charset="77"/>
                <a:cs typeface="Didot" panose="02000503000000020003" pitchFamily="2" charset="-79"/>
              </a:rPr>
            </a:br>
            <a:r>
              <a:rPr lang="en-CA" sz="4000" kern="1400" dirty="0">
                <a:latin typeface="Bell MT" panose="02020503060305020303" pitchFamily="18" charset="77"/>
                <a:cs typeface="Didot" panose="02000503000000020003" pitchFamily="2" charset="-79"/>
              </a:rPr>
              <a:t> </a:t>
            </a:r>
            <a:br>
              <a:rPr lang="en-CA" sz="4000"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Alleluia. Christ our Passover has been sacrificed for us; * </a:t>
            </a:r>
            <a:br>
              <a:rPr lang="en-CA" sz="4000" b="1"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therefore let us keep the feast,</a:t>
            </a:r>
            <a:br>
              <a:rPr lang="en-CA" sz="4000" b="1"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Not with the old leaven, the leaven of malice and evil, *</a:t>
            </a:r>
            <a:br>
              <a:rPr lang="en-CA" sz="4000" b="1"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but with the unleavened bread of sincerity and truth. Alleluia. </a:t>
            </a:r>
          </a:p>
        </p:txBody>
      </p:sp>
    </p:spTree>
    <p:extLst>
      <p:ext uri="{BB962C8B-B14F-4D97-AF65-F5344CB8AC3E}">
        <p14:creationId xmlns:p14="http://schemas.microsoft.com/office/powerpoint/2010/main" val="2847787058"/>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spcBef>
                <a:spcPts val="0"/>
              </a:spcBef>
            </a:pPr>
            <a:r>
              <a:rPr lang="en-CA" sz="4000" b="1" kern="1400" dirty="0">
                <a:latin typeface="Bell MT" panose="02020503060305020303" pitchFamily="18" charset="77"/>
              </a:rPr>
              <a:t>DAILY MORNING PRAYER</a:t>
            </a:r>
            <a:br>
              <a:rPr lang="en-CA" sz="4000" b="1" kern="1400" dirty="0">
                <a:latin typeface="Bell MT" panose="02020503060305020303" pitchFamily="18" charset="77"/>
              </a:rPr>
            </a:br>
            <a:br>
              <a:rPr lang="en-CA" sz="4000" b="1" kern="1400" dirty="0">
                <a:latin typeface="Bell MT" panose="02020503060305020303" pitchFamily="18" charset="77"/>
              </a:rPr>
            </a:br>
            <a:r>
              <a:rPr lang="en-CA" sz="4000" kern="1400" dirty="0">
                <a:solidFill>
                  <a:schemeClr val="tx1">
                    <a:lumMod val="75000"/>
                  </a:schemeClr>
                </a:solidFill>
                <a:latin typeface="Bell MT" panose="02020503060305020303" pitchFamily="18" charset="77"/>
              </a:rPr>
              <a:t>Opening Sentence</a:t>
            </a:r>
            <a:endParaRPr lang="en-CA" sz="4000" i="1" kern="1400" dirty="0">
              <a:solidFill>
                <a:schemeClr val="tx1">
                  <a:lumMod val="75000"/>
                </a:schemeClr>
              </a:solidFill>
              <a:latin typeface="Bell MT" panose="02020503060305020303" pitchFamily="18" charset="77"/>
            </a:endParaRPr>
          </a:p>
        </p:txBody>
      </p:sp>
    </p:spTree>
    <p:extLst>
      <p:ext uri="{BB962C8B-B14F-4D97-AF65-F5344CB8AC3E}">
        <p14:creationId xmlns:p14="http://schemas.microsoft.com/office/powerpoint/2010/main" val="1366338377"/>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00BE7-B478-B75D-4635-01E3CFECEFA8}"/>
              </a:ext>
            </a:extLst>
          </p:cNvPr>
          <p:cNvSpPr>
            <a:spLocks noGrp="1"/>
          </p:cNvSpPr>
          <p:nvPr>
            <p:ph type="title"/>
          </p:nvPr>
        </p:nvSpPr>
        <p:spPr/>
        <p:txBody>
          <a:bodyPr>
            <a:normAutofit fontScale="90000"/>
          </a:bodyPr>
          <a:lstStyle/>
          <a:p>
            <a:pPr algn="l"/>
            <a:r>
              <a:rPr lang="en-CA" sz="4000" b="1" kern="1400" dirty="0">
                <a:latin typeface="Bell MT" panose="02020503060305020303" pitchFamily="18" charset="77"/>
                <a:cs typeface="Didot" panose="02000503000000020003" pitchFamily="2" charset="-79"/>
              </a:rPr>
              <a:t>Christ being raised from the dead will never die again; *</a:t>
            </a:r>
            <a:br>
              <a:rPr lang="en-CA" sz="4000" b="1"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death no longer has dominion over him.</a:t>
            </a:r>
            <a:br>
              <a:rPr lang="en-CA" sz="4000" b="1"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The death that he died, he died to sin, once for all; * </a:t>
            </a:r>
            <a:br>
              <a:rPr lang="en-CA" sz="4000" b="1"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but the life he lives, he lives to God.</a:t>
            </a:r>
            <a:br>
              <a:rPr lang="en-CA" sz="4000" b="1"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So also consider yourselves dead to sin, *</a:t>
            </a:r>
            <a:br>
              <a:rPr lang="en-CA" sz="4000" b="1"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and alive to God in Jesus Christ our Lord. Alleluia. </a:t>
            </a:r>
            <a:endParaRPr lang="en-US" dirty="0"/>
          </a:p>
        </p:txBody>
      </p:sp>
    </p:spTree>
    <p:extLst>
      <p:ext uri="{BB962C8B-B14F-4D97-AF65-F5344CB8AC3E}">
        <p14:creationId xmlns:p14="http://schemas.microsoft.com/office/powerpoint/2010/main" val="909039911"/>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68B6-D341-032E-E354-E5809763C236}"/>
              </a:ext>
            </a:extLst>
          </p:cNvPr>
          <p:cNvSpPr>
            <a:spLocks noGrp="1"/>
          </p:cNvSpPr>
          <p:nvPr>
            <p:ph type="title"/>
          </p:nvPr>
        </p:nvSpPr>
        <p:spPr/>
        <p:txBody>
          <a:bodyPr/>
          <a:lstStyle/>
          <a:p>
            <a:pPr algn="l"/>
            <a:r>
              <a:rPr lang="en-CA" sz="4000" b="1" kern="1400" dirty="0">
                <a:latin typeface="Bell MT" panose="02020503060305020303" pitchFamily="18" charset="77"/>
                <a:cs typeface="Didot" panose="02000503000000020003" pitchFamily="2" charset="-79"/>
              </a:rPr>
              <a:t>Christ has been raised from the dead, *</a:t>
            </a:r>
            <a:br>
              <a:rPr lang="en-CA" sz="4000" b="1"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the </a:t>
            </a:r>
            <a:r>
              <a:rPr lang="en-CA" sz="4000" b="1" kern="1400" dirty="0" err="1">
                <a:latin typeface="Bell MT" panose="02020503060305020303" pitchFamily="18" charset="77"/>
                <a:cs typeface="Didot" panose="02000503000000020003" pitchFamily="2" charset="-79"/>
              </a:rPr>
              <a:t>firstfruits</a:t>
            </a:r>
            <a:r>
              <a:rPr lang="en-CA" sz="4000" b="1" kern="1400" dirty="0">
                <a:latin typeface="Bell MT" panose="02020503060305020303" pitchFamily="18" charset="77"/>
                <a:cs typeface="Didot" panose="02000503000000020003" pitchFamily="2" charset="-79"/>
              </a:rPr>
              <a:t> of those who have fallen asleep.</a:t>
            </a:r>
            <a:br>
              <a:rPr lang="en-CA" sz="4000" b="1"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For since by a man came death, *</a:t>
            </a:r>
            <a:br>
              <a:rPr lang="en-CA" sz="4000" b="1"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by a man has come also the resurrection of the dead. </a:t>
            </a:r>
            <a:br>
              <a:rPr lang="en-CA" sz="4000" b="1"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For as in Adam all die, *</a:t>
            </a:r>
            <a:br>
              <a:rPr lang="en-CA" sz="4000" b="1" kern="1400" dirty="0">
                <a:latin typeface="Bell MT" panose="02020503060305020303" pitchFamily="18" charset="77"/>
                <a:cs typeface="Didot" panose="02000503000000020003" pitchFamily="2" charset="-79"/>
              </a:rPr>
            </a:br>
            <a:r>
              <a:rPr lang="en-CA" sz="4000" b="1" kern="1400" dirty="0">
                <a:latin typeface="Bell MT" panose="02020503060305020303" pitchFamily="18" charset="77"/>
                <a:cs typeface="Didot" panose="02000503000000020003" pitchFamily="2" charset="-79"/>
              </a:rPr>
              <a:t>so also in Christ shall all be made alive. Alleluia.</a:t>
            </a:r>
            <a:endParaRPr lang="en-US" dirty="0"/>
          </a:p>
        </p:txBody>
      </p:sp>
    </p:spTree>
    <p:extLst>
      <p:ext uri="{BB962C8B-B14F-4D97-AF65-F5344CB8AC3E}">
        <p14:creationId xmlns:p14="http://schemas.microsoft.com/office/powerpoint/2010/main" val="1143490659"/>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spcBef>
                <a:spcPts val="0"/>
              </a:spcBef>
            </a:pPr>
            <a:r>
              <a:rPr lang="en-CA" sz="4000" kern="1400" dirty="0">
                <a:latin typeface="Bell MT" panose="02020503060305020303" pitchFamily="18" charset="77"/>
              </a:rPr>
              <a:t>THE PSALMS</a:t>
            </a:r>
            <a:br>
              <a:rPr lang="en-CA" sz="4000" kern="1400" dirty="0">
                <a:latin typeface="Bell MT" panose="02020503060305020303" pitchFamily="18" charset="77"/>
              </a:rPr>
            </a:br>
            <a:endParaRPr lang="en-CA" sz="4000" b="1" kern="1400" dirty="0">
              <a:latin typeface="Bell MT" panose="02020503060305020303" pitchFamily="18" charset="77"/>
            </a:endParaRPr>
          </a:p>
        </p:txBody>
      </p:sp>
    </p:spTree>
    <p:extLst>
      <p:ext uri="{BB962C8B-B14F-4D97-AF65-F5344CB8AC3E}">
        <p14:creationId xmlns:p14="http://schemas.microsoft.com/office/powerpoint/2010/main" val="1739504643"/>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b="1" kern="1400" dirty="0">
                <a:latin typeface="Bell MT" panose="02020503060305020303" pitchFamily="18" charset="77"/>
              </a:rPr>
              <a:t>Glory be to the Father, and to the Son, and to the Holy Spirit; * as it was in the beginning, is now, and ever shall be, world without end. Amen.</a:t>
            </a:r>
            <a:br>
              <a:rPr lang="en-CA" sz="4000" b="1" kern="1400" dirty="0">
                <a:latin typeface="Bell MT" panose="02020503060305020303" pitchFamily="18" charset="77"/>
              </a:rPr>
            </a:br>
            <a:endParaRPr lang="en-CA" sz="4000" b="1" kern="1400" dirty="0">
              <a:latin typeface="Bell MT" panose="02020503060305020303" pitchFamily="18" charset="77"/>
            </a:endParaRPr>
          </a:p>
        </p:txBody>
      </p:sp>
    </p:spTree>
    <p:extLst>
      <p:ext uri="{BB962C8B-B14F-4D97-AF65-F5344CB8AC3E}">
        <p14:creationId xmlns:p14="http://schemas.microsoft.com/office/powerpoint/2010/main" val="2669953150"/>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spcBef>
                <a:spcPts val="0"/>
              </a:spcBef>
            </a:pPr>
            <a:r>
              <a:rPr lang="en-CA" sz="4000" kern="1400" dirty="0">
                <a:latin typeface="Bell MT" panose="02020503060305020303" pitchFamily="18" charset="77"/>
              </a:rPr>
              <a:t>THE FIRST LESSON</a:t>
            </a:r>
            <a:br>
              <a:rPr lang="en-CA" sz="4000" kern="1400" dirty="0">
                <a:latin typeface="Bell MT" panose="02020503060305020303" pitchFamily="18" charset="77"/>
              </a:rPr>
            </a:br>
            <a:br>
              <a:rPr lang="en-CA" sz="4000" kern="1400" dirty="0">
                <a:latin typeface="Bell MT" panose="02020503060305020303" pitchFamily="18" charset="77"/>
              </a:rPr>
            </a:br>
            <a:br>
              <a:rPr lang="en-CA" sz="4000" kern="1400" dirty="0">
                <a:latin typeface="Bell MT" panose="02020503060305020303" pitchFamily="18" charset="77"/>
              </a:rPr>
            </a:br>
            <a:r>
              <a:rPr lang="en-CA" sz="4000" i="1" kern="1400" dirty="0">
                <a:solidFill>
                  <a:schemeClr val="tx1">
                    <a:lumMod val="75000"/>
                  </a:schemeClr>
                </a:solidFill>
                <a:latin typeface="Bell MT" panose="02020503060305020303" pitchFamily="18" charset="77"/>
              </a:rPr>
              <a:t>After the Lesson the Reader may say</a:t>
            </a:r>
            <a:br>
              <a:rPr lang="en-CA" sz="4000" kern="1400" dirty="0">
                <a:latin typeface="Bell MT" panose="02020503060305020303" pitchFamily="18" charset="77"/>
              </a:rPr>
            </a:br>
            <a:r>
              <a:rPr lang="en-CA" sz="4000" kern="1400" dirty="0">
                <a:latin typeface="Bell MT" panose="02020503060305020303" pitchFamily="18" charset="77"/>
              </a:rPr>
              <a:t>The Word of the Lord.</a:t>
            </a:r>
            <a:br>
              <a:rPr lang="en-CA" sz="4000" kern="1400" dirty="0">
                <a:latin typeface="Bell MT" panose="02020503060305020303" pitchFamily="18" charset="77"/>
              </a:rPr>
            </a:br>
            <a:r>
              <a:rPr lang="en-CA" sz="4000" b="1" kern="1400" dirty="0">
                <a:latin typeface="Bell MT" panose="02020503060305020303" pitchFamily="18" charset="77"/>
              </a:rPr>
              <a:t>Thanks be to God.</a:t>
            </a:r>
          </a:p>
        </p:txBody>
      </p:sp>
    </p:spTree>
    <p:extLst>
      <p:ext uri="{BB962C8B-B14F-4D97-AF65-F5344CB8AC3E}">
        <p14:creationId xmlns:p14="http://schemas.microsoft.com/office/powerpoint/2010/main" val="3556242519"/>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chor="ctr">
            <a:noAutofit/>
          </a:bodyPr>
          <a:lstStyle/>
          <a:p>
            <a:pPr algn="l">
              <a:spcBef>
                <a:spcPts val="0"/>
              </a:spcBef>
            </a:pPr>
            <a:r>
              <a:rPr lang="en-CA" sz="4000" kern="1400" dirty="0">
                <a:solidFill>
                  <a:schemeClr val="tx1">
                    <a:lumMod val="75000"/>
                  </a:schemeClr>
                </a:solidFill>
                <a:latin typeface="Bell MT" panose="02020503060305020303" pitchFamily="18" charset="77"/>
              </a:rPr>
              <a:t>TE DEUM LAUDAMUS</a:t>
            </a:r>
            <a:br>
              <a:rPr lang="en-CA" sz="4000" kern="1400" dirty="0">
                <a:latin typeface="Bell MT" panose="02020503060305020303" pitchFamily="18" charset="77"/>
              </a:rPr>
            </a:br>
            <a:br>
              <a:rPr lang="en-CA" sz="4000" kern="1400" dirty="0">
                <a:latin typeface="Bell MT" panose="02020503060305020303" pitchFamily="18" charset="77"/>
              </a:rPr>
            </a:br>
            <a:r>
              <a:rPr lang="en-CA" sz="4000" b="1" kern="1400" dirty="0">
                <a:latin typeface="Bell MT" panose="02020503060305020303" pitchFamily="18" charset="77"/>
              </a:rPr>
              <a:t>We praise you, O God; we acclaim you as Lord; * all creation worships you, the Father everlasting.</a:t>
            </a:r>
            <a:br>
              <a:rPr lang="en-CA" sz="4000" b="1" kern="1400" dirty="0">
                <a:latin typeface="Bell MT" panose="02020503060305020303" pitchFamily="18" charset="77"/>
              </a:rPr>
            </a:br>
            <a:r>
              <a:rPr lang="en-CA" sz="4000" b="1" kern="1400" dirty="0">
                <a:latin typeface="Bell MT" panose="02020503060305020303" pitchFamily="18" charset="77"/>
              </a:rPr>
              <a:t>To you all angels, all the powers of heaven, * the cherubim and seraphim, sing in endless praise:</a:t>
            </a:r>
          </a:p>
        </p:txBody>
      </p:sp>
    </p:spTree>
    <p:extLst>
      <p:ext uri="{BB962C8B-B14F-4D97-AF65-F5344CB8AC3E}">
        <p14:creationId xmlns:p14="http://schemas.microsoft.com/office/powerpoint/2010/main" val="890085840"/>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chor="ctr">
            <a:noAutofit/>
          </a:bodyPr>
          <a:lstStyle/>
          <a:p>
            <a:pPr algn="l">
              <a:spcBef>
                <a:spcPts val="0"/>
              </a:spcBef>
            </a:pPr>
            <a:r>
              <a:rPr lang="en-CA" sz="4000" b="1" kern="1400" dirty="0">
                <a:latin typeface="Bell MT" panose="02020503060305020303" pitchFamily="18" charset="77"/>
              </a:rPr>
              <a:t>Holy, Holy, Holy, Lord God of power and might, * heaven and earth are full of your glory.</a:t>
            </a:r>
            <a:br>
              <a:rPr lang="en-CA" sz="4000" b="1" kern="1400" dirty="0">
                <a:latin typeface="Bell MT" panose="02020503060305020303" pitchFamily="18" charset="77"/>
              </a:rPr>
            </a:br>
            <a:r>
              <a:rPr lang="en-CA" sz="4000" b="1" kern="1400" dirty="0">
                <a:latin typeface="Bell MT" panose="02020503060305020303" pitchFamily="18" charset="77"/>
              </a:rPr>
              <a:t>The glorious company of apostles praise you. * The noble fellowship of prophets praise you.</a:t>
            </a:r>
          </a:p>
        </p:txBody>
      </p:sp>
    </p:spTree>
    <p:extLst>
      <p:ext uri="{BB962C8B-B14F-4D97-AF65-F5344CB8AC3E}">
        <p14:creationId xmlns:p14="http://schemas.microsoft.com/office/powerpoint/2010/main" val="1436152079"/>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chor="ctr">
            <a:noAutofit/>
          </a:bodyPr>
          <a:lstStyle/>
          <a:p>
            <a:pPr algn="l">
              <a:spcBef>
                <a:spcPts val="0"/>
              </a:spcBef>
            </a:pPr>
            <a:r>
              <a:rPr lang="en-CA" sz="4000" b="1" kern="1400" dirty="0">
                <a:latin typeface="Bell MT" panose="02020503060305020303" pitchFamily="18" charset="77"/>
              </a:rPr>
              <a:t>The white-robed army of martyrs praise you. * Throughout the world the holy Church acclaims you:</a:t>
            </a:r>
            <a:br>
              <a:rPr lang="en-CA" sz="4000" b="1" kern="1400" dirty="0">
                <a:latin typeface="Bell MT" panose="02020503060305020303" pitchFamily="18" charset="77"/>
              </a:rPr>
            </a:br>
            <a:r>
              <a:rPr lang="en-CA" sz="4000" b="1" kern="1400" dirty="0">
                <a:latin typeface="Bell MT" panose="02020503060305020303" pitchFamily="18" charset="77"/>
              </a:rPr>
              <a:t>Father, of majesty unbounded,</a:t>
            </a:r>
            <a:br>
              <a:rPr lang="en-CA" sz="4000" b="1" kern="1400" dirty="0">
                <a:latin typeface="Bell MT" panose="02020503060305020303" pitchFamily="18" charset="77"/>
              </a:rPr>
            </a:br>
            <a:r>
              <a:rPr lang="en-CA" sz="4000" b="1" kern="1400" dirty="0">
                <a:latin typeface="Bell MT" panose="02020503060305020303" pitchFamily="18" charset="77"/>
              </a:rPr>
              <a:t>your true and only Son, worthy of all praise, * and the Holy Spirit, advocate and guide.</a:t>
            </a:r>
          </a:p>
        </p:txBody>
      </p:sp>
    </p:spTree>
    <p:extLst>
      <p:ext uri="{BB962C8B-B14F-4D97-AF65-F5344CB8AC3E}">
        <p14:creationId xmlns:p14="http://schemas.microsoft.com/office/powerpoint/2010/main" val="3748454372"/>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chor="ctr">
            <a:noAutofit/>
          </a:bodyPr>
          <a:lstStyle/>
          <a:p>
            <a:pPr algn="l">
              <a:spcBef>
                <a:spcPts val="0"/>
              </a:spcBef>
            </a:pPr>
            <a:r>
              <a:rPr lang="en-CA" sz="4000" b="1" kern="1400" dirty="0">
                <a:latin typeface="Bell MT" panose="02020503060305020303" pitchFamily="18" charset="77"/>
              </a:rPr>
              <a:t>You, Christ, are the king of glory, * the eternal Son of the Father.</a:t>
            </a:r>
            <a:br>
              <a:rPr lang="en-CA" sz="4000" b="1" kern="1400" dirty="0">
                <a:latin typeface="Bell MT" panose="02020503060305020303" pitchFamily="18" charset="77"/>
              </a:rPr>
            </a:br>
            <a:r>
              <a:rPr lang="en-CA" sz="4000" b="1" kern="1400" dirty="0">
                <a:latin typeface="Bell MT" panose="02020503060305020303" pitchFamily="18" charset="77"/>
              </a:rPr>
              <a:t>When you took our flesh to set us free * you humbly chose the Virgin’s womb.</a:t>
            </a:r>
            <a:br>
              <a:rPr lang="en-CA" sz="4000" b="1" kern="1400" dirty="0">
                <a:latin typeface="Bell MT" panose="02020503060305020303" pitchFamily="18" charset="77"/>
              </a:rPr>
            </a:br>
            <a:r>
              <a:rPr lang="en-CA" sz="4000" b="1" kern="1400" dirty="0">
                <a:latin typeface="Bell MT" panose="02020503060305020303" pitchFamily="18" charset="77"/>
              </a:rPr>
              <a:t>You overcame the sting of death * and opened the kingdom of heaven to all believers.</a:t>
            </a:r>
          </a:p>
        </p:txBody>
      </p:sp>
    </p:spTree>
    <p:extLst>
      <p:ext uri="{BB962C8B-B14F-4D97-AF65-F5344CB8AC3E}">
        <p14:creationId xmlns:p14="http://schemas.microsoft.com/office/powerpoint/2010/main" val="127451607"/>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chor="ctr">
            <a:noAutofit/>
          </a:bodyPr>
          <a:lstStyle/>
          <a:p>
            <a:pPr algn="l">
              <a:spcBef>
                <a:spcPts val="0"/>
              </a:spcBef>
            </a:pPr>
            <a:r>
              <a:rPr lang="en-CA" sz="4000" b="1" kern="1400" dirty="0">
                <a:latin typeface="Bell MT" panose="02020503060305020303" pitchFamily="18" charset="77"/>
              </a:rPr>
              <a:t>You are seated at God’s right hand in glory. * We believe that you will come to be our judge.</a:t>
            </a:r>
            <a:br>
              <a:rPr lang="en-CA" sz="4000" b="1" kern="1400" dirty="0">
                <a:latin typeface="Bell MT" panose="02020503060305020303" pitchFamily="18" charset="77"/>
              </a:rPr>
            </a:br>
            <a:r>
              <a:rPr lang="en-CA" sz="4000" b="1" kern="1400" dirty="0">
                <a:latin typeface="Bell MT" panose="02020503060305020303" pitchFamily="18" charset="77"/>
              </a:rPr>
              <a:t>Come then, Lord, and help your people, * bought with the price of your own blood,</a:t>
            </a:r>
            <a:br>
              <a:rPr lang="en-CA" sz="4000" b="1" kern="1400" dirty="0">
                <a:latin typeface="Bell MT" panose="02020503060305020303" pitchFamily="18" charset="77"/>
              </a:rPr>
            </a:br>
            <a:r>
              <a:rPr lang="en-CA" sz="4000" b="1" kern="1400" dirty="0">
                <a:latin typeface="Bell MT" panose="02020503060305020303" pitchFamily="18" charset="77"/>
              </a:rPr>
              <a:t>and bring us with your saints * </a:t>
            </a:r>
            <a:br>
              <a:rPr lang="en-CA" sz="4000" b="1" kern="1400" dirty="0">
                <a:latin typeface="Bell MT" panose="02020503060305020303" pitchFamily="18" charset="77"/>
              </a:rPr>
            </a:br>
            <a:r>
              <a:rPr lang="en-CA" sz="4000" b="1" kern="1400" dirty="0">
                <a:latin typeface="Bell MT" panose="02020503060305020303" pitchFamily="18" charset="77"/>
              </a:rPr>
              <a:t>to glory everlasting.</a:t>
            </a:r>
          </a:p>
        </p:txBody>
      </p:sp>
    </p:spTree>
    <p:extLst>
      <p:ext uri="{BB962C8B-B14F-4D97-AF65-F5344CB8AC3E}">
        <p14:creationId xmlns:p14="http://schemas.microsoft.com/office/powerpoint/2010/main" val="750563386"/>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spcBef>
                <a:spcPts val="0"/>
              </a:spcBef>
            </a:pPr>
            <a:r>
              <a:rPr lang="en-CA" sz="4000" kern="1400" dirty="0">
                <a:solidFill>
                  <a:schemeClr val="tx1">
                    <a:lumMod val="75000"/>
                  </a:schemeClr>
                </a:solidFill>
                <a:latin typeface="Bell MT" panose="02020503060305020303" pitchFamily="18" charset="77"/>
              </a:rPr>
              <a:t>CONFESSION OF SIN</a:t>
            </a:r>
            <a:br>
              <a:rPr lang="en-CA" sz="4000" b="1" kern="1400" dirty="0">
                <a:latin typeface="Bell MT" panose="02020503060305020303" pitchFamily="18" charset="77"/>
              </a:rPr>
            </a:br>
            <a:br>
              <a:rPr lang="en-CA" sz="4000" b="1" kern="1400" dirty="0">
                <a:latin typeface="Bell MT" panose="02020503060305020303" pitchFamily="18" charset="77"/>
              </a:rPr>
            </a:br>
            <a:r>
              <a:rPr lang="en-CA" sz="4000" i="1" kern="1400" dirty="0">
                <a:solidFill>
                  <a:schemeClr val="tx1">
                    <a:lumMod val="75000"/>
                  </a:schemeClr>
                </a:solidFill>
                <a:latin typeface="Bell MT" panose="02020503060305020303" pitchFamily="18" charset="77"/>
              </a:rPr>
              <a:t>The Officiant says to the People</a:t>
            </a:r>
            <a:br>
              <a:rPr lang="en-CA" sz="4000" b="1" kern="1400" dirty="0">
                <a:latin typeface="Bell MT" panose="02020503060305020303" pitchFamily="18" charset="77"/>
              </a:rPr>
            </a:br>
            <a:r>
              <a:rPr lang="en-CA" sz="4000" kern="1400" dirty="0">
                <a:latin typeface="Bell MT" panose="02020503060305020303" pitchFamily="18" charset="77"/>
              </a:rPr>
              <a:t>Let us humbly confess our sins to Almighty God.</a:t>
            </a:r>
          </a:p>
        </p:txBody>
      </p:sp>
    </p:spTree>
    <p:extLst>
      <p:ext uri="{BB962C8B-B14F-4D97-AF65-F5344CB8AC3E}">
        <p14:creationId xmlns:p14="http://schemas.microsoft.com/office/powerpoint/2010/main" val="490867686"/>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chor="ctr">
            <a:noAutofit/>
          </a:bodyPr>
          <a:lstStyle/>
          <a:p>
            <a:pPr algn="l">
              <a:spcBef>
                <a:spcPts val="0"/>
              </a:spcBef>
            </a:pPr>
            <a:r>
              <a:rPr lang="en-CA" sz="4000" b="1" kern="1400" dirty="0">
                <a:latin typeface="Bell MT" panose="02020503060305020303" pitchFamily="18" charset="77"/>
              </a:rPr>
              <a:t>Save your people, Lord, and bless your inheritance;* govern and uphold them now and always.</a:t>
            </a:r>
            <a:br>
              <a:rPr lang="en-CA" sz="4000" b="1" kern="1400" dirty="0">
                <a:latin typeface="Bell MT" panose="02020503060305020303" pitchFamily="18" charset="77"/>
              </a:rPr>
            </a:br>
            <a:r>
              <a:rPr lang="en-CA" sz="4000" b="1" kern="1400" dirty="0">
                <a:latin typeface="Bell MT" panose="02020503060305020303" pitchFamily="18" charset="77"/>
              </a:rPr>
              <a:t>Day by day we bless you; * we praise your Name for ever.</a:t>
            </a:r>
            <a:br>
              <a:rPr lang="en-CA" sz="4000" b="1" kern="1400" dirty="0">
                <a:latin typeface="Bell MT" panose="02020503060305020303" pitchFamily="18" charset="77"/>
              </a:rPr>
            </a:br>
            <a:r>
              <a:rPr lang="en-CA" sz="4000" b="1" kern="1400" dirty="0">
                <a:latin typeface="Bell MT" panose="02020503060305020303" pitchFamily="18" charset="77"/>
              </a:rPr>
              <a:t>Keep us today, Lord, from all sin; * have mercy on us, Lord, have mercy.</a:t>
            </a:r>
          </a:p>
        </p:txBody>
      </p:sp>
    </p:spTree>
    <p:extLst>
      <p:ext uri="{BB962C8B-B14F-4D97-AF65-F5344CB8AC3E}">
        <p14:creationId xmlns:p14="http://schemas.microsoft.com/office/powerpoint/2010/main" val="3793753994"/>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chor="ctr">
            <a:noAutofit/>
          </a:bodyPr>
          <a:lstStyle/>
          <a:p>
            <a:pPr algn="l">
              <a:spcBef>
                <a:spcPts val="0"/>
              </a:spcBef>
            </a:pPr>
            <a:r>
              <a:rPr lang="en-CA" sz="4000" b="1" kern="1400" dirty="0">
                <a:latin typeface="Bell MT" panose="02020503060305020303" pitchFamily="18" charset="77"/>
              </a:rPr>
              <a:t>Lord, show us your love and mercy, * for we have put our trust in you.</a:t>
            </a:r>
            <a:br>
              <a:rPr lang="en-CA" sz="4000" b="1" kern="1400" dirty="0">
                <a:latin typeface="Bell MT" panose="02020503060305020303" pitchFamily="18" charset="77"/>
              </a:rPr>
            </a:br>
            <a:r>
              <a:rPr lang="en-CA" sz="4000" b="1" kern="1400" dirty="0">
                <a:latin typeface="Bell MT" panose="02020503060305020303" pitchFamily="18" charset="77"/>
              </a:rPr>
              <a:t>In you, Lord, is our hope; * let us never be put to shame.</a:t>
            </a:r>
          </a:p>
        </p:txBody>
      </p:sp>
    </p:spTree>
    <p:extLst>
      <p:ext uri="{BB962C8B-B14F-4D97-AF65-F5344CB8AC3E}">
        <p14:creationId xmlns:p14="http://schemas.microsoft.com/office/powerpoint/2010/main" val="1060303636"/>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chor="ctr">
            <a:noAutofit/>
          </a:bodyPr>
          <a:lstStyle/>
          <a:p>
            <a:pPr algn="l">
              <a:spcBef>
                <a:spcPts val="0"/>
              </a:spcBef>
            </a:pPr>
            <a:r>
              <a:rPr lang="en-CA" sz="4000" kern="1400" dirty="0">
                <a:solidFill>
                  <a:schemeClr val="tx1">
                    <a:lumMod val="75000"/>
                  </a:schemeClr>
                </a:solidFill>
                <a:latin typeface="Bell MT" panose="02020503060305020303" pitchFamily="18" charset="77"/>
              </a:rPr>
              <a:t>BENEDICTUS ES, DOMINE</a:t>
            </a:r>
            <a:br>
              <a:rPr lang="en-CA" sz="4000" b="1" kern="1400" dirty="0">
                <a:latin typeface="Bell MT" panose="02020503060305020303" pitchFamily="18" charset="77"/>
              </a:rPr>
            </a:br>
            <a:r>
              <a:rPr lang="en-CA" sz="4000" b="1" kern="1400" dirty="0">
                <a:latin typeface="Bell MT" panose="02020503060305020303" pitchFamily="18" charset="77"/>
              </a:rPr>
              <a:t> </a:t>
            </a:r>
            <a:br>
              <a:rPr lang="en-CA" sz="4000" b="1" kern="1400" dirty="0">
                <a:latin typeface="Bell MT" panose="02020503060305020303" pitchFamily="18" charset="77"/>
              </a:rPr>
            </a:br>
            <a:r>
              <a:rPr lang="en-CA" sz="4000" b="1" kern="1400" dirty="0">
                <a:latin typeface="Bell MT" panose="02020503060305020303" pitchFamily="18" charset="77"/>
              </a:rPr>
              <a:t>Glory to you, Lord God of our fathers; * </a:t>
            </a:r>
            <a:br>
              <a:rPr lang="en-CA" sz="4000" b="1" kern="1400" dirty="0">
                <a:latin typeface="Bell MT" panose="02020503060305020303" pitchFamily="18" charset="77"/>
              </a:rPr>
            </a:br>
            <a:r>
              <a:rPr lang="en-CA" sz="4000" b="1" kern="1400" dirty="0">
                <a:latin typeface="Bell MT" panose="02020503060305020303" pitchFamily="18" charset="77"/>
              </a:rPr>
              <a:t>you are worthy of praise; glory to you.</a:t>
            </a:r>
            <a:br>
              <a:rPr lang="en-CA" sz="4000" b="1" kern="1400" dirty="0">
                <a:latin typeface="Bell MT" panose="02020503060305020303" pitchFamily="18" charset="77"/>
              </a:rPr>
            </a:br>
            <a:r>
              <a:rPr lang="en-CA" sz="4000" b="1" kern="1400" dirty="0">
                <a:latin typeface="Bell MT" panose="02020503060305020303" pitchFamily="18" charset="77"/>
              </a:rPr>
              <a:t>Glory to you for the radiance of your holy Name; * </a:t>
            </a:r>
            <a:br>
              <a:rPr lang="en-CA" sz="4000" b="1" kern="1400" dirty="0">
                <a:latin typeface="Bell MT" panose="02020503060305020303" pitchFamily="18" charset="77"/>
              </a:rPr>
            </a:br>
            <a:r>
              <a:rPr lang="en-CA" sz="4000" b="1" kern="1400" dirty="0">
                <a:latin typeface="Bell MT" panose="02020503060305020303" pitchFamily="18" charset="77"/>
              </a:rPr>
              <a:t>we will praise you and highly exalt you for ever.</a:t>
            </a:r>
          </a:p>
        </p:txBody>
      </p:sp>
    </p:spTree>
    <p:extLst>
      <p:ext uri="{BB962C8B-B14F-4D97-AF65-F5344CB8AC3E}">
        <p14:creationId xmlns:p14="http://schemas.microsoft.com/office/powerpoint/2010/main" val="1900610915"/>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92FE0-1262-023C-F98F-4421E617CCBF}"/>
              </a:ext>
            </a:extLst>
          </p:cNvPr>
          <p:cNvSpPr>
            <a:spLocks noGrp="1"/>
          </p:cNvSpPr>
          <p:nvPr>
            <p:ph type="title"/>
          </p:nvPr>
        </p:nvSpPr>
        <p:spPr/>
        <p:txBody>
          <a:bodyPr>
            <a:normAutofit/>
          </a:bodyPr>
          <a:lstStyle/>
          <a:p>
            <a:pPr algn="l"/>
            <a:r>
              <a:rPr lang="en-CA" sz="4000" b="1" kern="1400" dirty="0">
                <a:latin typeface="Bell MT" panose="02020503060305020303" pitchFamily="18" charset="77"/>
              </a:rPr>
              <a:t>Glory to you in the splendor of your temple; * </a:t>
            </a:r>
            <a:br>
              <a:rPr lang="en-CA" sz="4000" b="1" kern="1400" dirty="0">
                <a:latin typeface="Bell MT" panose="02020503060305020303" pitchFamily="18" charset="77"/>
              </a:rPr>
            </a:br>
            <a:r>
              <a:rPr lang="en-CA" sz="4000" b="1" kern="1400" dirty="0">
                <a:latin typeface="Bell MT" panose="02020503060305020303" pitchFamily="18" charset="77"/>
              </a:rPr>
              <a:t>on the throne of your majesty, glory to you.</a:t>
            </a:r>
            <a:br>
              <a:rPr lang="en-CA" sz="4000" b="1" kern="1400" dirty="0">
                <a:latin typeface="Bell MT" panose="02020503060305020303" pitchFamily="18" charset="77"/>
              </a:rPr>
            </a:br>
            <a:r>
              <a:rPr lang="en-CA" sz="4000" b="1" kern="1400" dirty="0">
                <a:latin typeface="Bell MT" panose="02020503060305020303" pitchFamily="18" charset="77"/>
              </a:rPr>
              <a:t>Glory to you, seated between the Cherubim; * </a:t>
            </a:r>
            <a:br>
              <a:rPr lang="en-CA" sz="4000" b="1" kern="1400" dirty="0">
                <a:latin typeface="Bell MT" panose="02020503060305020303" pitchFamily="18" charset="77"/>
              </a:rPr>
            </a:br>
            <a:r>
              <a:rPr lang="en-CA" sz="4000" b="1" kern="1400" dirty="0">
                <a:latin typeface="Bell MT" panose="02020503060305020303" pitchFamily="18" charset="77"/>
              </a:rPr>
              <a:t>we will praise you and highly exalt you for ever.</a:t>
            </a:r>
            <a:endParaRPr lang="en-US" dirty="0"/>
          </a:p>
        </p:txBody>
      </p:sp>
    </p:spTree>
    <p:extLst>
      <p:ext uri="{BB962C8B-B14F-4D97-AF65-F5344CB8AC3E}">
        <p14:creationId xmlns:p14="http://schemas.microsoft.com/office/powerpoint/2010/main" val="3425695929"/>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0E58A-E480-5158-F82D-F9F2C91063FF}"/>
              </a:ext>
            </a:extLst>
          </p:cNvPr>
          <p:cNvSpPr>
            <a:spLocks noGrp="1"/>
          </p:cNvSpPr>
          <p:nvPr>
            <p:ph type="title"/>
          </p:nvPr>
        </p:nvSpPr>
        <p:spPr/>
        <p:txBody>
          <a:bodyPr/>
          <a:lstStyle/>
          <a:p>
            <a:pPr algn="l"/>
            <a:r>
              <a:rPr lang="en-CA" sz="4000" b="1" kern="1400" dirty="0">
                <a:latin typeface="Bell MT" panose="02020503060305020303" pitchFamily="18" charset="77"/>
              </a:rPr>
              <a:t>Glory to you, beholding the depths; *</a:t>
            </a:r>
            <a:br>
              <a:rPr lang="en-CA" sz="4000" b="1" kern="1400" dirty="0">
                <a:latin typeface="Bell MT" panose="02020503060305020303" pitchFamily="18" charset="77"/>
              </a:rPr>
            </a:br>
            <a:r>
              <a:rPr lang="en-CA" sz="4000" b="1" kern="1400" dirty="0">
                <a:latin typeface="Bell MT" panose="02020503060305020303" pitchFamily="18" charset="77"/>
              </a:rPr>
              <a:t>in the high vault of heaven, glory to you. </a:t>
            </a:r>
            <a:br>
              <a:rPr lang="en-CA" sz="4000" b="1" kern="1400" dirty="0">
                <a:latin typeface="Bell MT" panose="02020503060305020303" pitchFamily="18" charset="77"/>
              </a:rPr>
            </a:br>
            <a:r>
              <a:rPr lang="en-CA" sz="4000" b="1" kern="1400" dirty="0">
                <a:latin typeface="Bell MT" panose="02020503060305020303" pitchFamily="18" charset="77"/>
              </a:rPr>
              <a:t>Glory to you, Father, Son, and Holy Spirit; *</a:t>
            </a:r>
            <a:br>
              <a:rPr lang="en-CA" sz="4000" b="1" kern="1400" dirty="0">
                <a:latin typeface="Bell MT" panose="02020503060305020303" pitchFamily="18" charset="77"/>
              </a:rPr>
            </a:br>
            <a:r>
              <a:rPr lang="en-CA" sz="4000" b="1" kern="1400" dirty="0">
                <a:latin typeface="Bell MT" panose="02020503060305020303" pitchFamily="18" charset="77"/>
              </a:rPr>
              <a:t>we will praise you and highly exalt you for ever.</a:t>
            </a:r>
            <a:endParaRPr lang="en-US" dirty="0"/>
          </a:p>
        </p:txBody>
      </p:sp>
    </p:spTree>
    <p:extLst>
      <p:ext uri="{BB962C8B-B14F-4D97-AF65-F5344CB8AC3E}">
        <p14:creationId xmlns:p14="http://schemas.microsoft.com/office/powerpoint/2010/main" val="1712363259"/>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spcBef>
                <a:spcPts val="0"/>
              </a:spcBef>
            </a:pPr>
            <a:r>
              <a:rPr lang="en-CA" sz="4000" kern="1400" dirty="0">
                <a:latin typeface="Bell MT" panose="02020503060305020303" pitchFamily="18" charset="77"/>
              </a:rPr>
              <a:t>THE SECOND LESSON</a:t>
            </a:r>
            <a:br>
              <a:rPr lang="en-CA" sz="4000" kern="1400" dirty="0">
                <a:latin typeface="Bell MT" panose="02020503060305020303" pitchFamily="18" charset="77"/>
              </a:rPr>
            </a:br>
            <a:br>
              <a:rPr lang="en-CA" sz="4000" kern="1400" dirty="0">
                <a:latin typeface="Bell MT" panose="02020503060305020303" pitchFamily="18" charset="77"/>
              </a:rPr>
            </a:br>
            <a:br>
              <a:rPr lang="en-CA" sz="4000" kern="1400" dirty="0">
                <a:latin typeface="Bell MT" panose="02020503060305020303" pitchFamily="18" charset="77"/>
              </a:rPr>
            </a:br>
            <a:r>
              <a:rPr lang="en-CA" sz="4000" i="1" kern="1400" dirty="0">
                <a:solidFill>
                  <a:schemeClr val="tx1">
                    <a:lumMod val="75000"/>
                  </a:schemeClr>
                </a:solidFill>
                <a:latin typeface="Bell MT" panose="02020503060305020303" pitchFamily="18" charset="77"/>
              </a:rPr>
              <a:t>After the Lesson the Reader may say</a:t>
            </a:r>
            <a:br>
              <a:rPr lang="en-CA" sz="4000" kern="1400" dirty="0">
                <a:latin typeface="Bell MT" panose="02020503060305020303" pitchFamily="18" charset="77"/>
              </a:rPr>
            </a:br>
            <a:r>
              <a:rPr lang="en-CA" sz="4000" kern="1400" dirty="0">
                <a:latin typeface="Bell MT" panose="02020503060305020303" pitchFamily="18" charset="77"/>
              </a:rPr>
              <a:t>The Word of the Lord.</a:t>
            </a:r>
            <a:br>
              <a:rPr lang="en-CA" sz="4000" kern="1400" dirty="0">
                <a:latin typeface="Bell MT" panose="02020503060305020303" pitchFamily="18" charset="77"/>
              </a:rPr>
            </a:br>
            <a:r>
              <a:rPr lang="en-CA" sz="4000" b="1" kern="1400" dirty="0">
                <a:latin typeface="Bell MT" panose="02020503060305020303" pitchFamily="18" charset="77"/>
              </a:rPr>
              <a:t>Thanks be to God.</a:t>
            </a:r>
          </a:p>
        </p:txBody>
      </p:sp>
    </p:spTree>
    <p:extLst>
      <p:ext uri="{BB962C8B-B14F-4D97-AF65-F5344CB8AC3E}">
        <p14:creationId xmlns:p14="http://schemas.microsoft.com/office/powerpoint/2010/main" val="1572988231"/>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chor="ctr">
            <a:noAutofit/>
          </a:bodyPr>
          <a:lstStyle/>
          <a:p>
            <a:pPr algn="l">
              <a:spcBef>
                <a:spcPts val="0"/>
              </a:spcBef>
            </a:pPr>
            <a:r>
              <a:rPr lang="en-CA" sz="4000" kern="1400" dirty="0">
                <a:solidFill>
                  <a:schemeClr val="tx1">
                    <a:lumMod val="75000"/>
                  </a:schemeClr>
                </a:solidFill>
                <a:latin typeface="Bell MT" panose="02020503060305020303" pitchFamily="18" charset="77"/>
              </a:rPr>
              <a:t>BENEDICTUS</a:t>
            </a:r>
            <a:br>
              <a:rPr lang="en-CA" sz="4000" kern="1400" dirty="0">
                <a:latin typeface="Bell MT" panose="02020503060305020303" pitchFamily="18" charset="77"/>
              </a:rPr>
            </a:br>
            <a:br>
              <a:rPr lang="en-CA" sz="4000" kern="1400" dirty="0">
                <a:latin typeface="Bell MT" panose="02020503060305020303" pitchFamily="18" charset="77"/>
              </a:rPr>
            </a:br>
            <a:r>
              <a:rPr lang="en-CA" sz="4000" b="1" kern="1400" dirty="0">
                <a:latin typeface="Bell MT" panose="02020503060305020303" pitchFamily="18" charset="77"/>
              </a:rPr>
              <a:t>Blessed be the Lord, the God of Israel; * he has come to his people and set them free.</a:t>
            </a:r>
            <a:br>
              <a:rPr lang="en-CA" sz="4000" b="1" kern="1400" dirty="0">
                <a:latin typeface="Bell MT" panose="02020503060305020303" pitchFamily="18" charset="77"/>
              </a:rPr>
            </a:br>
            <a:r>
              <a:rPr lang="en-CA" sz="4000" b="1" kern="1400" dirty="0">
                <a:latin typeface="Bell MT" panose="02020503060305020303" pitchFamily="18" charset="77"/>
              </a:rPr>
              <a:t>He has raised up for us a mighty savior, * born of the house of his servant David</a:t>
            </a:r>
            <a:r>
              <a:rPr lang="en-CA" b="1" kern="1400" dirty="0">
                <a:latin typeface="Bell MT" panose="02020503060305020303" pitchFamily="18" charset="77"/>
              </a:rPr>
              <a:t>.</a:t>
            </a:r>
            <a:endParaRPr lang="en-CA" sz="4000" b="1" kern="1400" dirty="0">
              <a:latin typeface="Bell MT" panose="02020503060305020303" pitchFamily="18" charset="77"/>
            </a:endParaRPr>
          </a:p>
        </p:txBody>
      </p:sp>
    </p:spTree>
    <p:extLst>
      <p:ext uri="{BB962C8B-B14F-4D97-AF65-F5344CB8AC3E}">
        <p14:creationId xmlns:p14="http://schemas.microsoft.com/office/powerpoint/2010/main" val="4140799818"/>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chor="ctr">
            <a:noAutofit/>
          </a:bodyPr>
          <a:lstStyle/>
          <a:p>
            <a:pPr algn="l">
              <a:spcBef>
                <a:spcPts val="0"/>
              </a:spcBef>
            </a:pPr>
            <a:r>
              <a:rPr lang="en-CA" sz="4000" b="1" kern="1400" dirty="0">
                <a:latin typeface="Bell MT" panose="02020503060305020303" pitchFamily="18" charset="77"/>
              </a:rPr>
              <a:t>Through his holy prophets he promised of old that he would save us from our enemies, * from the hands of all who hate us.</a:t>
            </a:r>
            <a:br>
              <a:rPr lang="en-CA" sz="4000" b="1" kern="1400" dirty="0">
                <a:latin typeface="Bell MT" panose="02020503060305020303" pitchFamily="18" charset="77"/>
              </a:rPr>
            </a:br>
            <a:r>
              <a:rPr lang="en-CA" sz="4000" b="1" kern="1400" dirty="0">
                <a:latin typeface="Bell MT" panose="02020503060305020303" pitchFamily="18" charset="77"/>
              </a:rPr>
              <a:t>He promised to show mercy to our fathers * and to remember his holy covenant.</a:t>
            </a:r>
          </a:p>
        </p:txBody>
      </p:sp>
    </p:spTree>
    <p:extLst>
      <p:ext uri="{BB962C8B-B14F-4D97-AF65-F5344CB8AC3E}">
        <p14:creationId xmlns:p14="http://schemas.microsoft.com/office/powerpoint/2010/main" val="277663897"/>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chor="ctr">
            <a:noAutofit/>
          </a:bodyPr>
          <a:lstStyle/>
          <a:p>
            <a:pPr algn="l">
              <a:spcBef>
                <a:spcPts val="0"/>
              </a:spcBef>
            </a:pPr>
            <a:r>
              <a:rPr lang="en-CA" sz="4000" b="1" kern="1400" dirty="0">
                <a:latin typeface="Bell MT" panose="02020503060305020303" pitchFamily="18" charset="77"/>
              </a:rPr>
              <a:t>This was the oath he swore to our father Abraham, * to set us free from the hands of our enemies,</a:t>
            </a:r>
            <a:br>
              <a:rPr lang="en-CA" sz="4000" b="1" kern="1400" dirty="0">
                <a:latin typeface="Bell MT" panose="02020503060305020303" pitchFamily="18" charset="77"/>
              </a:rPr>
            </a:br>
            <a:r>
              <a:rPr lang="en-CA" sz="4000" b="1" kern="1400" dirty="0">
                <a:latin typeface="Bell MT" panose="02020503060305020303" pitchFamily="18" charset="77"/>
              </a:rPr>
              <a:t>Free to worship him without fear, * holy and righteous in his sight all the days of our life.</a:t>
            </a:r>
          </a:p>
        </p:txBody>
      </p:sp>
    </p:spTree>
    <p:extLst>
      <p:ext uri="{BB962C8B-B14F-4D97-AF65-F5344CB8AC3E}">
        <p14:creationId xmlns:p14="http://schemas.microsoft.com/office/powerpoint/2010/main" val="1790625447"/>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chor="ctr">
            <a:noAutofit/>
          </a:bodyPr>
          <a:lstStyle/>
          <a:p>
            <a:pPr algn="l">
              <a:spcBef>
                <a:spcPts val="0"/>
              </a:spcBef>
            </a:pPr>
            <a:r>
              <a:rPr lang="en-CA" sz="4000" b="1" kern="1400" dirty="0">
                <a:latin typeface="Bell MT" panose="02020503060305020303" pitchFamily="18" charset="77"/>
              </a:rPr>
              <a:t>You, my child, shall be called the prophet of the Most High, * for you will go before the Lord to prepare his way,</a:t>
            </a:r>
            <a:br>
              <a:rPr lang="en-CA" sz="4000" b="1" kern="1400" dirty="0">
                <a:latin typeface="Bell MT" panose="02020503060305020303" pitchFamily="18" charset="77"/>
              </a:rPr>
            </a:br>
            <a:r>
              <a:rPr lang="en-CA" sz="4000" b="1" kern="1400" dirty="0">
                <a:latin typeface="Bell MT" panose="02020503060305020303" pitchFamily="18" charset="77"/>
              </a:rPr>
              <a:t>To give his people knowledge of salvation * by the forgiveness of their sins.</a:t>
            </a:r>
          </a:p>
        </p:txBody>
      </p:sp>
    </p:spTree>
    <p:extLst>
      <p:ext uri="{BB962C8B-B14F-4D97-AF65-F5344CB8AC3E}">
        <p14:creationId xmlns:p14="http://schemas.microsoft.com/office/powerpoint/2010/main" val="2144045498"/>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i="1" kern="1400" dirty="0">
                <a:solidFill>
                  <a:schemeClr val="tx1">
                    <a:lumMod val="75000"/>
                  </a:schemeClr>
                </a:solidFill>
                <a:latin typeface="Bell MT" panose="02020503060305020303" pitchFamily="18" charset="77"/>
              </a:rPr>
              <a:t>Silence is kept.</a:t>
            </a:r>
            <a:br>
              <a:rPr lang="en-CA" sz="4000" i="1" kern="1400" dirty="0">
                <a:solidFill>
                  <a:schemeClr val="tx1">
                    <a:lumMod val="75000"/>
                  </a:schemeClr>
                </a:solidFill>
                <a:latin typeface="Bell MT" panose="02020503060305020303" pitchFamily="18" charset="77"/>
              </a:rPr>
            </a:br>
            <a:r>
              <a:rPr lang="en-CA" sz="3600" i="1" kern="1400" dirty="0">
                <a:solidFill>
                  <a:schemeClr val="tx1">
                    <a:lumMod val="75000"/>
                  </a:schemeClr>
                </a:solidFill>
                <a:latin typeface="Bell MT" panose="02020503060305020303" pitchFamily="18" charset="77"/>
              </a:rPr>
              <a:t>All kneeling, the Officiant and People say </a:t>
            </a:r>
            <a:br>
              <a:rPr lang="en-CA" sz="4000" i="1" kern="1400" dirty="0">
                <a:latin typeface="Bell MT" panose="02020503060305020303" pitchFamily="18" charset="77"/>
              </a:rPr>
            </a:br>
            <a:r>
              <a:rPr lang="en-CA" sz="4000" b="1" kern="1400" dirty="0">
                <a:latin typeface="Bell MT" panose="02020503060305020303" pitchFamily="18" charset="77"/>
              </a:rPr>
              <a:t>Almighty and most merciful Father, we have erred and strayed from your ways like lost sheep. We have followed too much the devices and desires of our own hearts. We have offended against your holy laws.</a:t>
            </a:r>
          </a:p>
        </p:txBody>
      </p:sp>
    </p:spTree>
    <p:extLst>
      <p:ext uri="{BB962C8B-B14F-4D97-AF65-F5344CB8AC3E}">
        <p14:creationId xmlns:p14="http://schemas.microsoft.com/office/powerpoint/2010/main" val="4268923415"/>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chor="ctr">
            <a:noAutofit/>
          </a:bodyPr>
          <a:lstStyle/>
          <a:p>
            <a:pPr algn="l">
              <a:spcBef>
                <a:spcPts val="0"/>
              </a:spcBef>
            </a:pPr>
            <a:r>
              <a:rPr lang="en-CA" sz="4000" b="1" kern="1400" dirty="0">
                <a:latin typeface="Bell MT" panose="02020503060305020303" pitchFamily="18" charset="77"/>
              </a:rPr>
              <a:t>In the tender compassion of our God * the dawn from on high shall break upon us,</a:t>
            </a:r>
            <a:br>
              <a:rPr lang="en-CA" sz="4000" b="1" kern="1400" dirty="0">
                <a:latin typeface="Bell MT" panose="02020503060305020303" pitchFamily="18" charset="77"/>
              </a:rPr>
            </a:br>
            <a:r>
              <a:rPr lang="en-CA" sz="4000" b="1" kern="1400" dirty="0">
                <a:latin typeface="Bell MT" panose="02020503060305020303" pitchFamily="18" charset="77"/>
              </a:rPr>
              <a:t>To shine on those who dwell in darkness and in the shadow of death, * and to guide our feet into the way of peace.</a:t>
            </a:r>
          </a:p>
        </p:txBody>
      </p:sp>
    </p:spTree>
    <p:extLst>
      <p:ext uri="{BB962C8B-B14F-4D97-AF65-F5344CB8AC3E}">
        <p14:creationId xmlns:p14="http://schemas.microsoft.com/office/powerpoint/2010/main" val="2670512959"/>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chor="ctr">
            <a:noAutofit/>
          </a:bodyPr>
          <a:lstStyle/>
          <a:p>
            <a:pPr algn="l">
              <a:spcBef>
                <a:spcPts val="0"/>
              </a:spcBef>
            </a:pPr>
            <a:r>
              <a:rPr lang="en-CA" sz="4000" b="1" kern="1400" dirty="0">
                <a:latin typeface="Bell MT" panose="02020503060305020303" pitchFamily="18" charset="77"/>
              </a:rPr>
              <a:t>Glory be to the Father, and to the Son, and to the Holy Spirit; * as it was in the beginning, is now, and ever shall be, world without end. Amen.</a:t>
            </a:r>
          </a:p>
        </p:txBody>
      </p:sp>
    </p:spTree>
    <p:extLst>
      <p:ext uri="{BB962C8B-B14F-4D97-AF65-F5344CB8AC3E}">
        <p14:creationId xmlns:p14="http://schemas.microsoft.com/office/powerpoint/2010/main" val="1412267351"/>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kern="1400" dirty="0">
                <a:solidFill>
                  <a:schemeClr val="tx1">
                    <a:lumMod val="75000"/>
                  </a:schemeClr>
                </a:solidFill>
                <a:latin typeface="Bell MT" panose="02020503060305020303" pitchFamily="18" charset="77"/>
              </a:rPr>
              <a:t>THE APOSTLES’ CREED</a:t>
            </a:r>
            <a:br>
              <a:rPr lang="en-CA" sz="4000" kern="1400" dirty="0">
                <a:latin typeface="Bell MT" panose="02020503060305020303" pitchFamily="18" charset="77"/>
              </a:rPr>
            </a:br>
            <a:br>
              <a:rPr lang="en-CA" sz="4000" kern="1400" dirty="0">
                <a:latin typeface="Bell MT" panose="02020503060305020303" pitchFamily="18" charset="77"/>
              </a:rPr>
            </a:br>
            <a:r>
              <a:rPr lang="en-CA" sz="4000" b="1" kern="1400" dirty="0">
                <a:latin typeface="Bell MT" panose="02020503060305020303" pitchFamily="18" charset="77"/>
              </a:rPr>
              <a:t>I believe in God, the Father almighty,</a:t>
            </a:r>
            <a:br>
              <a:rPr lang="en-CA" sz="4000" b="1" kern="1400" dirty="0">
                <a:latin typeface="Bell MT" panose="02020503060305020303" pitchFamily="18" charset="77"/>
              </a:rPr>
            </a:br>
            <a:r>
              <a:rPr lang="en-CA" sz="4000" b="1" kern="1400" dirty="0">
                <a:latin typeface="Bell MT" panose="02020503060305020303" pitchFamily="18" charset="77"/>
              </a:rPr>
              <a:t>creator of heaven and earth.</a:t>
            </a:r>
            <a:br>
              <a:rPr lang="en-CA" sz="4000" b="1" kern="1400" dirty="0">
                <a:latin typeface="Bell MT" panose="02020503060305020303" pitchFamily="18" charset="77"/>
              </a:rPr>
            </a:br>
            <a:r>
              <a:rPr lang="en-CA" sz="4000" b="1" kern="1400" dirty="0">
                <a:latin typeface="Bell MT" panose="02020503060305020303" pitchFamily="18" charset="77"/>
              </a:rPr>
              <a:t>I believe in Jesus Christ, his only Son, our Lord.</a:t>
            </a:r>
            <a:br>
              <a:rPr lang="en-CA" sz="4000" b="1" kern="1400" dirty="0">
                <a:latin typeface="Bell MT" panose="02020503060305020303" pitchFamily="18" charset="77"/>
              </a:rPr>
            </a:br>
            <a:r>
              <a:rPr lang="en-CA" sz="4000" b="1" kern="1400" dirty="0">
                <a:latin typeface="Bell MT" panose="02020503060305020303" pitchFamily="18" charset="77"/>
              </a:rPr>
              <a:t>He was conceived by the Holy Spirit</a:t>
            </a:r>
            <a:br>
              <a:rPr lang="en-CA" sz="4000" b="1" kern="1400" dirty="0">
                <a:latin typeface="Bell MT" panose="02020503060305020303" pitchFamily="18" charset="77"/>
              </a:rPr>
            </a:br>
            <a:r>
              <a:rPr lang="en-CA" sz="4000" b="1" kern="1400" dirty="0">
                <a:latin typeface="Bell MT" panose="02020503060305020303" pitchFamily="18" charset="77"/>
              </a:rPr>
              <a:t>and born of the Virgin Mary.</a:t>
            </a:r>
          </a:p>
        </p:txBody>
      </p:sp>
    </p:spTree>
    <p:extLst>
      <p:ext uri="{BB962C8B-B14F-4D97-AF65-F5344CB8AC3E}">
        <p14:creationId xmlns:p14="http://schemas.microsoft.com/office/powerpoint/2010/main" val="421984952"/>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b="1" kern="1400" dirty="0">
                <a:latin typeface="Bell MT" panose="02020503060305020303" pitchFamily="18" charset="77"/>
              </a:rPr>
              <a:t>He suffered under Pontius Pilate,</a:t>
            </a:r>
            <a:br>
              <a:rPr lang="en-CA" sz="4000" b="1" kern="1400" dirty="0">
                <a:latin typeface="Bell MT" panose="02020503060305020303" pitchFamily="18" charset="77"/>
              </a:rPr>
            </a:br>
            <a:r>
              <a:rPr lang="en-CA" sz="4000" b="1" kern="1400" dirty="0">
                <a:latin typeface="Bell MT" panose="02020503060305020303" pitchFamily="18" charset="77"/>
              </a:rPr>
              <a:t>was crucified, died, and was buried.</a:t>
            </a:r>
            <a:br>
              <a:rPr lang="en-CA" sz="4000" b="1" kern="1400" dirty="0">
                <a:latin typeface="Bell MT" panose="02020503060305020303" pitchFamily="18" charset="77"/>
              </a:rPr>
            </a:br>
            <a:r>
              <a:rPr lang="en-CA" sz="4000" b="1" kern="1400" dirty="0">
                <a:latin typeface="Bell MT" panose="02020503060305020303" pitchFamily="18" charset="77"/>
              </a:rPr>
              <a:t>He descended to the dead.</a:t>
            </a:r>
            <a:br>
              <a:rPr lang="en-CA" sz="4000" b="1" kern="1400" dirty="0">
                <a:latin typeface="Bell MT" panose="02020503060305020303" pitchFamily="18" charset="77"/>
              </a:rPr>
            </a:br>
            <a:r>
              <a:rPr lang="en-CA" sz="4000" b="1" kern="1400" dirty="0">
                <a:latin typeface="Bell MT" panose="02020503060305020303" pitchFamily="18" charset="77"/>
              </a:rPr>
              <a:t>On the third day he rose again.</a:t>
            </a:r>
            <a:br>
              <a:rPr lang="en-CA" sz="4000" b="1" kern="1400" dirty="0">
                <a:latin typeface="Bell MT" panose="02020503060305020303" pitchFamily="18" charset="77"/>
              </a:rPr>
            </a:br>
            <a:r>
              <a:rPr lang="en-CA" sz="4000" b="1" kern="1400" dirty="0">
                <a:latin typeface="Bell MT" panose="02020503060305020303" pitchFamily="18" charset="77"/>
              </a:rPr>
              <a:t>He ascended into heaven,</a:t>
            </a:r>
            <a:br>
              <a:rPr lang="en-CA" sz="4000" b="1" kern="1400" dirty="0">
                <a:latin typeface="Bell MT" panose="02020503060305020303" pitchFamily="18" charset="77"/>
              </a:rPr>
            </a:br>
            <a:r>
              <a:rPr lang="en-CA" sz="4000" b="1" kern="1400" dirty="0">
                <a:latin typeface="Bell MT" panose="02020503060305020303" pitchFamily="18" charset="77"/>
              </a:rPr>
              <a:t>and is seated at the right hand of the Father. He will come again to judge the living and the dead.</a:t>
            </a:r>
          </a:p>
        </p:txBody>
      </p:sp>
    </p:spTree>
    <p:extLst>
      <p:ext uri="{BB962C8B-B14F-4D97-AF65-F5344CB8AC3E}">
        <p14:creationId xmlns:p14="http://schemas.microsoft.com/office/powerpoint/2010/main" val="3758365771"/>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b="1" kern="1400" dirty="0">
                <a:latin typeface="Bell MT" panose="02020503060305020303" pitchFamily="18" charset="77"/>
              </a:rPr>
              <a:t>I believe in the Holy Spirit,</a:t>
            </a:r>
            <a:br>
              <a:rPr lang="en-CA" sz="4000" b="1" kern="1400" dirty="0">
                <a:latin typeface="Bell MT" panose="02020503060305020303" pitchFamily="18" charset="77"/>
              </a:rPr>
            </a:br>
            <a:r>
              <a:rPr lang="en-CA" sz="4000" b="1" kern="1400" dirty="0">
                <a:latin typeface="Bell MT" panose="02020503060305020303" pitchFamily="18" charset="77"/>
              </a:rPr>
              <a:t>the holy catholic Church,</a:t>
            </a:r>
            <a:br>
              <a:rPr lang="en-CA" sz="4000" b="1" kern="1400" dirty="0">
                <a:latin typeface="Bell MT" panose="02020503060305020303" pitchFamily="18" charset="77"/>
              </a:rPr>
            </a:br>
            <a:r>
              <a:rPr lang="en-CA" sz="4000" b="1" kern="1400" dirty="0">
                <a:latin typeface="Bell MT" panose="02020503060305020303" pitchFamily="18" charset="77"/>
              </a:rPr>
              <a:t>the communion of saints,</a:t>
            </a:r>
            <a:br>
              <a:rPr lang="en-CA" sz="4000" b="1" kern="1400" dirty="0">
                <a:latin typeface="Bell MT" panose="02020503060305020303" pitchFamily="18" charset="77"/>
              </a:rPr>
            </a:br>
            <a:r>
              <a:rPr lang="en-CA" sz="4000" b="1" kern="1400" dirty="0">
                <a:latin typeface="Bell MT" panose="02020503060305020303" pitchFamily="18" charset="77"/>
              </a:rPr>
              <a:t>the forgiveness of sins,</a:t>
            </a:r>
            <a:br>
              <a:rPr lang="en-CA" sz="4000" b="1" kern="1400" dirty="0">
                <a:latin typeface="Bell MT" panose="02020503060305020303" pitchFamily="18" charset="77"/>
              </a:rPr>
            </a:br>
            <a:r>
              <a:rPr lang="en-CA" sz="4000" b="1" kern="1400" dirty="0">
                <a:latin typeface="Bell MT" panose="02020503060305020303" pitchFamily="18" charset="77"/>
              </a:rPr>
              <a:t>the resurrection of the body,</a:t>
            </a:r>
            <a:br>
              <a:rPr lang="en-CA" sz="4000" b="1" kern="1400" dirty="0">
                <a:latin typeface="Bell MT" panose="02020503060305020303" pitchFamily="18" charset="77"/>
              </a:rPr>
            </a:br>
            <a:r>
              <a:rPr lang="en-CA" sz="4000" b="1" kern="1400" dirty="0">
                <a:latin typeface="Bell MT" panose="02020503060305020303" pitchFamily="18" charset="77"/>
              </a:rPr>
              <a:t>and the life everlasting. Amen.</a:t>
            </a:r>
          </a:p>
        </p:txBody>
      </p:sp>
    </p:spTree>
    <p:extLst>
      <p:ext uri="{BB962C8B-B14F-4D97-AF65-F5344CB8AC3E}">
        <p14:creationId xmlns:p14="http://schemas.microsoft.com/office/powerpoint/2010/main" val="672457366"/>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kern="1400" dirty="0">
                <a:solidFill>
                  <a:schemeClr val="tx1">
                    <a:lumMod val="75000"/>
                  </a:schemeClr>
                </a:solidFill>
                <a:latin typeface="Bell MT" panose="02020503060305020303" pitchFamily="18" charset="77"/>
              </a:rPr>
              <a:t>THE PRAYERS</a:t>
            </a:r>
            <a:br>
              <a:rPr lang="en-CA" sz="4000" kern="1400" dirty="0">
                <a:latin typeface="Bell MT" panose="02020503060305020303" pitchFamily="18" charset="77"/>
              </a:rPr>
            </a:br>
            <a:br>
              <a:rPr lang="en-CA" sz="4000" kern="1400" dirty="0">
                <a:latin typeface="Bell MT" panose="02020503060305020303" pitchFamily="18" charset="77"/>
              </a:rPr>
            </a:br>
            <a:r>
              <a:rPr lang="en-CA" sz="4000" kern="1400" dirty="0">
                <a:latin typeface="Bell MT" panose="02020503060305020303" pitchFamily="18" charset="77"/>
              </a:rPr>
              <a:t>The Lord be with you.</a:t>
            </a:r>
            <a:br>
              <a:rPr lang="en-CA" sz="4000" b="1" kern="1400" dirty="0">
                <a:latin typeface="Bell MT" panose="02020503060305020303" pitchFamily="18" charset="77"/>
              </a:rPr>
            </a:br>
            <a:r>
              <a:rPr lang="en-CA" sz="4000" b="1" kern="1400" dirty="0">
                <a:latin typeface="Bell MT" panose="02020503060305020303" pitchFamily="18" charset="77"/>
              </a:rPr>
              <a:t>And with your spirit.</a:t>
            </a:r>
            <a:br>
              <a:rPr lang="en-CA" sz="4000" b="1" kern="1400" dirty="0">
                <a:latin typeface="Bell MT" panose="02020503060305020303" pitchFamily="18" charset="77"/>
              </a:rPr>
            </a:br>
            <a:r>
              <a:rPr lang="en-CA" sz="4000" kern="1400" dirty="0">
                <a:latin typeface="Bell MT" panose="02020503060305020303" pitchFamily="18" charset="77"/>
              </a:rPr>
              <a:t>Let us pray.</a:t>
            </a:r>
            <a:br>
              <a:rPr lang="en-CA" sz="4000" b="1" kern="1400" dirty="0">
                <a:latin typeface="Bell MT" panose="02020503060305020303" pitchFamily="18" charset="77"/>
              </a:rPr>
            </a:br>
            <a:r>
              <a:rPr lang="en-CA" sz="4000" i="1" kern="1400" dirty="0">
                <a:solidFill>
                  <a:schemeClr val="tx1">
                    <a:lumMod val="75000"/>
                  </a:schemeClr>
                </a:solidFill>
                <a:latin typeface="Bell MT" panose="02020503060305020303" pitchFamily="18" charset="77"/>
              </a:rPr>
              <a:t>The People kneel.</a:t>
            </a:r>
            <a:br>
              <a:rPr lang="en-CA" sz="4000" b="1" kern="1400" dirty="0">
                <a:latin typeface="Bell MT" panose="02020503060305020303" pitchFamily="18" charset="77"/>
              </a:rPr>
            </a:br>
            <a:r>
              <a:rPr lang="en-CA" sz="4000" kern="1400" dirty="0">
                <a:latin typeface="Bell MT" panose="02020503060305020303" pitchFamily="18" charset="77"/>
              </a:rPr>
              <a:t>Lord, have mercy upon us. </a:t>
            </a:r>
            <a:br>
              <a:rPr lang="en-CA" sz="4000" b="1" kern="1400" dirty="0">
                <a:latin typeface="Bell MT" panose="02020503060305020303" pitchFamily="18" charset="77"/>
              </a:rPr>
            </a:br>
            <a:r>
              <a:rPr lang="en-CA" sz="4000" b="1" kern="1400" dirty="0">
                <a:latin typeface="Bell MT" panose="02020503060305020303" pitchFamily="18" charset="77"/>
              </a:rPr>
              <a:t>Christ, have mercy upon us. </a:t>
            </a:r>
            <a:br>
              <a:rPr lang="en-CA" sz="4000" b="1" kern="1400" dirty="0">
                <a:latin typeface="Bell MT" panose="02020503060305020303" pitchFamily="18" charset="77"/>
              </a:rPr>
            </a:br>
            <a:r>
              <a:rPr lang="en-CA" sz="4000" kern="1400" dirty="0">
                <a:latin typeface="Bell MT" panose="02020503060305020303" pitchFamily="18" charset="77"/>
              </a:rPr>
              <a:t>Lord, have mercy upon us.</a:t>
            </a:r>
          </a:p>
        </p:txBody>
      </p:sp>
    </p:spTree>
    <p:extLst>
      <p:ext uri="{BB962C8B-B14F-4D97-AF65-F5344CB8AC3E}">
        <p14:creationId xmlns:p14="http://schemas.microsoft.com/office/powerpoint/2010/main" val="3168011831"/>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b="1" kern="1400" dirty="0">
                <a:latin typeface="Bell MT" panose="02020503060305020303" pitchFamily="18" charset="77"/>
              </a:rPr>
              <a:t>Our Father, who art in heaven, hallowed be thy Name, thy kingdom come, thy will be done, on earth as it is in heaven. Give us this day our daily bread. And forgive us our trespasses, as we forgive those who trespass against us. </a:t>
            </a:r>
            <a:endParaRPr lang="en-CA" sz="4000" kern="1400" dirty="0">
              <a:latin typeface="Bell MT" panose="02020503060305020303" pitchFamily="18" charset="77"/>
            </a:endParaRPr>
          </a:p>
        </p:txBody>
      </p:sp>
    </p:spTree>
    <p:extLst>
      <p:ext uri="{BB962C8B-B14F-4D97-AF65-F5344CB8AC3E}">
        <p14:creationId xmlns:p14="http://schemas.microsoft.com/office/powerpoint/2010/main" val="1397134564"/>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b="1" kern="1400" dirty="0">
                <a:latin typeface="Bell MT" panose="02020503060305020303" pitchFamily="18" charset="77"/>
              </a:rPr>
              <a:t>And lead us not into temptation, but deliver us from evil. For thine is the kingdom, and the power, and the glory, for ever and ever. Amen.</a:t>
            </a:r>
            <a:endParaRPr lang="en-CA" sz="4000" kern="1400" dirty="0">
              <a:latin typeface="Bell MT" panose="02020503060305020303" pitchFamily="18" charset="77"/>
            </a:endParaRPr>
          </a:p>
        </p:txBody>
      </p:sp>
    </p:spTree>
    <p:extLst>
      <p:ext uri="{BB962C8B-B14F-4D97-AF65-F5344CB8AC3E}">
        <p14:creationId xmlns:p14="http://schemas.microsoft.com/office/powerpoint/2010/main" val="1066141175"/>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kern="1400" dirty="0">
                <a:latin typeface="Bell MT" panose="02020503060305020303" pitchFamily="18" charset="77"/>
              </a:rPr>
              <a:t>O Lord, show your mercy upon us;</a:t>
            </a:r>
            <a:br>
              <a:rPr lang="en-CA" sz="4000" b="1" kern="1400" dirty="0">
                <a:latin typeface="Bell MT" panose="02020503060305020303" pitchFamily="18" charset="77"/>
              </a:rPr>
            </a:br>
            <a:r>
              <a:rPr lang="en-CA" sz="4000" b="1" kern="1400" dirty="0">
                <a:latin typeface="Bell MT" panose="02020503060305020303" pitchFamily="18" charset="77"/>
              </a:rPr>
              <a:t>And grant us your salvation.</a:t>
            </a:r>
            <a:br>
              <a:rPr lang="en-CA" sz="4000" b="1" kern="1400" dirty="0">
                <a:latin typeface="Bell MT" panose="02020503060305020303" pitchFamily="18" charset="77"/>
              </a:rPr>
            </a:br>
            <a:br>
              <a:rPr lang="en-CA" sz="4000" b="1" kern="1400" dirty="0">
                <a:latin typeface="Bell MT" panose="02020503060305020303" pitchFamily="18" charset="77"/>
              </a:rPr>
            </a:br>
            <a:r>
              <a:rPr lang="en-CA" sz="4000" kern="1400" dirty="0">
                <a:latin typeface="Bell MT" panose="02020503060305020303" pitchFamily="18" charset="77"/>
              </a:rPr>
              <a:t>O Lord, guide those who govern us;</a:t>
            </a:r>
            <a:br>
              <a:rPr lang="en-CA" sz="4000" b="1" kern="1400" dirty="0">
                <a:latin typeface="Bell MT" panose="02020503060305020303" pitchFamily="18" charset="77"/>
              </a:rPr>
            </a:br>
            <a:r>
              <a:rPr lang="en-CA" sz="4000" b="1" kern="1400" dirty="0">
                <a:latin typeface="Bell MT" panose="02020503060305020303" pitchFamily="18" charset="77"/>
              </a:rPr>
              <a:t>And lead us in the way of justice and truth.</a:t>
            </a:r>
            <a:endParaRPr lang="en-CA" sz="4000" kern="1400" dirty="0">
              <a:latin typeface="Bell MT" panose="02020503060305020303" pitchFamily="18" charset="77"/>
            </a:endParaRPr>
          </a:p>
        </p:txBody>
      </p:sp>
    </p:spTree>
    <p:extLst>
      <p:ext uri="{BB962C8B-B14F-4D97-AF65-F5344CB8AC3E}">
        <p14:creationId xmlns:p14="http://schemas.microsoft.com/office/powerpoint/2010/main" val="4015366344"/>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chor="t">
            <a:noAutofit/>
          </a:bodyPr>
          <a:lstStyle/>
          <a:p>
            <a:pPr algn="l">
              <a:spcBef>
                <a:spcPts val="0"/>
              </a:spcBef>
            </a:pPr>
            <a:r>
              <a:rPr lang="en-CA" sz="4000" kern="1400" dirty="0">
                <a:solidFill>
                  <a:prstClr val="white"/>
                </a:solidFill>
                <a:latin typeface="Bell MT" panose="02020503060305020303" pitchFamily="18" charset="77"/>
              </a:rPr>
              <a:t>Clothe your ministers with righteousness;</a:t>
            </a:r>
            <a:br>
              <a:rPr lang="en-CA" sz="4000" b="1" kern="1400" dirty="0">
                <a:solidFill>
                  <a:prstClr val="white"/>
                </a:solidFill>
                <a:latin typeface="Bell MT" panose="02020503060305020303" pitchFamily="18" charset="77"/>
              </a:rPr>
            </a:br>
            <a:r>
              <a:rPr lang="en-CA" sz="4000" b="1" kern="1400" dirty="0">
                <a:solidFill>
                  <a:prstClr val="white"/>
                </a:solidFill>
                <a:latin typeface="Bell MT" panose="02020503060305020303" pitchFamily="18" charset="77"/>
              </a:rPr>
              <a:t>And let your people sing with joy.</a:t>
            </a:r>
            <a:br>
              <a:rPr lang="en-CA" sz="4000" b="1" kern="1400" dirty="0">
                <a:solidFill>
                  <a:prstClr val="white"/>
                </a:solidFill>
                <a:latin typeface="Bell MT" panose="02020503060305020303" pitchFamily="18" charset="77"/>
              </a:rPr>
            </a:br>
            <a:br>
              <a:rPr lang="en-CA" sz="4000" kern="1400" dirty="0">
                <a:solidFill>
                  <a:prstClr val="white"/>
                </a:solidFill>
                <a:latin typeface="Bell MT" panose="02020503060305020303" pitchFamily="18" charset="77"/>
              </a:rPr>
            </a:br>
            <a:r>
              <a:rPr lang="en-CA" sz="4000" kern="1400" dirty="0">
                <a:latin typeface="Bell MT" panose="02020503060305020303" pitchFamily="18" charset="77"/>
              </a:rPr>
              <a:t>O Lord, save your people;</a:t>
            </a:r>
            <a:br>
              <a:rPr lang="en-CA" sz="4000" b="1" kern="1400" dirty="0">
                <a:latin typeface="Bell MT" panose="02020503060305020303" pitchFamily="18" charset="77"/>
              </a:rPr>
            </a:br>
            <a:r>
              <a:rPr lang="en-CA" sz="4000" b="1" kern="1400" dirty="0">
                <a:latin typeface="Bell MT" panose="02020503060305020303" pitchFamily="18" charset="77"/>
              </a:rPr>
              <a:t>And bless your inheritance.</a:t>
            </a:r>
            <a:br>
              <a:rPr lang="en-CA" sz="4000" b="1" kern="1400" dirty="0">
                <a:latin typeface="Bell MT" panose="02020503060305020303" pitchFamily="18" charset="77"/>
              </a:rPr>
            </a:br>
            <a:br>
              <a:rPr lang="en-CA" sz="4000" b="1" kern="1400" dirty="0">
                <a:latin typeface="Bell MT" panose="02020503060305020303" pitchFamily="18" charset="77"/>
              </a:rPr>
            </a:br>
            <a:r>
              <a:rPr lang="en-CA" sz="4000" kern="1400" dirty="0">
                <a:solidFill>
                  <a:prstClr val="white"/>
                </a:solidFill>
                <a:latin typeface="Bell MT" panose="02020503060305020303" pitchFamily="18" charset="77"/>
              </a:rPr>
              <a:t>Give peace in our time, O Lord;</a:t>
            </a:r>
            <a:br>
              <a:rPr lang="en-CA" sz="4000" b="1" kern="1400" dirty="0">
                <a:solidFill>
                  <a:prstClr val="white"/>
                </a:solidFill>
                <a:latin typeface="Bell MT" panose="02020503060305020303" pitchFamily="18" charset="77"/>
              </a:rPr>
            </a:br>
            <a:r>
              <a:rPr lang="en-CA" sz="4000" b="1" kern="1400" dirty="0">
                <a:solidFill>
                  <a:prstClr val="white"/>
                </a:solidFill>
                <a:latin typeface="Bell MT" panose="02020503060305020303" pitchFamily="18" charset="77"/>
              </a:rPr>
              <a:t>And defend us by your mighty power.</a:t>
            </a:r>
            <a:endParaRPr lang="en-CA" sz="4000" kern="1400" dirty="0">
              <a:latin typeface="Bell MT" panose="02020503060305020303" pitchFamily="18" charset="77"/>
            </a:endParaRPr>
          </a:p>
        </p:txBody>
      </p:sp>
    </p:spTree>
    <p:extLst>
      <p:ext uri="{BB962C8B-B14F-4D97-AF65-F5344CB8AC3E}">
        <p14:creationId xmlns:p14="http://schemas.microsoft.com/office/powerpoint/2010/main" val="3280449483"/>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b="1" kern="1400" dirty="0">
                <a:latin typeface="Bell MT" panose="02020503060305020303" pitchFamily="18" charset="77"/>
              </a:rPr>
              <a:t>We have left undone those things which we ought to have done,</a:t>
            </a:r>
            <a:br>
              <a:rPr lang="en-CA" sz="4000" b="1" kern="1400" dirty="0">
                <a:latin typeface="Bell MT" panose="02020503060305020303" pitchFamily="18" charset="77"/>
              </a:rPr>
            </a:br>
            <a:r>
              <a:rPr lang="en-CA" sz="4000" b="1" kern="1400" dirty="0">
                <a:latin typeface="Bell MT" panose="02020503060305020303" pitchFamily="18" charset="77"/>
              </a:rPr>
              <a:t>and we have done those things which we ought not to have done;</a:t>
            </a:r>
            <a:br>
              <a:rPr lang="en-CA" sz="4000" b="1" kern="1400" dirty="0">
                <a:latin typeface="Bell MT" panose="02020503060305020303" pitchFamily="18" charset="77"/>
              </a:rPr>
            </a:br>
            <a:r>
              <a:rPr lang="en-CA" sz="4000" b="1" kern="1400" dirty="0">
                <a:latin typeface="Bell MT" panose="02020503060305020303" pitchFamily="18" charset="77"/>
              </a:rPr>
              <a:t>and apart from your grace, there is no health in us. O Lord, have mercy upon us. Spare all those who confess their faults.</a:t>
            </a:r>
          </a:p>
        </p:txBody>
      </p:sp>
    </p:spTree>
    <p:extLst>
      <p:ext uri="{BB962C8B-B14F-4D97-AF65-F5344CB8AC3E}">
        <p14:creationId xmlns:p14="http://schemas.microsoft.com/office/powerpoint/2010/main" val="621264523"/>
      </p:ext>
    </p:extLst>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chor="t">
            <a:noAutofit/>
          </a:bodyPr>
          <a:lstStyle/>
          <a:p>
            <a:pPr algn="l">
              <a:spcBef>
                <a:spcPts val="0"/>
              </a:spcBef>
            </a:pPr>
            <a:r>
              <a:rPr lang="en-CA" sz="4000" kern="1400" dirty="0">
                <a:latin typeface="Bell MT" panose="02020503060305020303" pitchFamily="18" charset="77"/>
              </a:rPr>
              <a:t>Let not the needy, O Lord, be forgotten; </a:t>
            </a:r>
            <a:br>
              <a:rPr lang="en-CA" sz="4000" kern="1400" dirty="0">
                <a:latin typeface="Bell MT" panose="02020503060305020303" pitchFamily="18" charset="77"/>
              </a:rPr>
            </a:br>
            <a:r>
              <a:rPr lang="en-CA" sz="4000" b="1" kern="1400" dirty="0">
                <a:latin typeface="Bell MT" panose="02020503060305020303" pitchFamily="18" charset="77"/>
              </a:rPr>
              <a:t>Nor the hope of the poor be taken away.</a:t>
            </a:r>
            <a:br>
              <a:rPr lang="en-CA" sz="4000" kern="1400" dirty="0">
                <a:latin typeface="Bell MT" panose="02020503060305020303" pitchFamily="18" charset="77"/>
              </a:rPr>
            </a:br>
            <a:br>
              <a:rPr lang="en-CA" sz="4000" kern="1400" dirty="0">
                <a:latin typeface="Bell MT" panose="02020503060305020303" pitchFamily="18" charset="77"/>
              </a:rPr>
            </a:br>
            <a:r>
              <a:rPr lang="en-CA" sz="4000" kern="1400" dirty="0">
                <a:solidFill>
                  <a:prstClr val="white"/>
                </a:solidFill>
                <a:latin typeface="Bell MT" panose="02020503060305020303" pitchFamily="18" charset="77"/>
              </a:rPr>
              <a:t>Create in us clean hearts, O God;</a:t>
            </a:r>
            <a:br>
              <a:rPr lang="en-CA" sz="4000" kern="1400" dirty="0">
                <a:solidFill>
                  <a:prstClr val="white"/>
                </a:solidFill>
                <a:latin typeface="Bell MT" panose="02020503060305020303" pitchFamily="18" charset="77"/>
              </a:rPr>
            </a:br>
            <a:r>
              <a:rPr lang="en-CA" sz="4000" b="1" kern="1400" dirty="0">
                <a:solidFill>
                  <a:prstClr val="white"/>
                </a:solidFill>
                <a:latin typeface="Bell MT" panose="02020503060305020303" pitchFamily="18" charset="77"/>
              </a:rPr>
              <a:t>And take not your Holy Spirit from us.</a:t>
            </a:r>
            <a:endParaRPr lang="en-CA" sz="4000" kern="1400" dirty="0">
              <a:latin typeface="Bell MT" panose="02020503060305020303" pitchFamily="18" charset="77"/>
            </a:endParaRPr>
          </a:p>
        </p:txBody>
      </p:sp>
    </p:spTree>
    <p:extLst>
      <p:ext uri="{BB962C8B-B14F-4D97-AF65-F5344CB8AC3E}">
        <p14:creationId xmlns:p14="http://schemas.microsoft.com/office/powerpoint/2010/main" val="3929528812"/>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chor="ctr">
            <a:noAutofit/>
          </a:bodyPr>
          <a:lstStyle/>
          <a:p>
            <a:pPr>
              <a:spcBef>
                <a:spcPts val="0"/>
              </a:spcBef>
            </a:pPr>
            <a:r>
              <a:rPr lang="en-CA" sz="4000" kern="1400" dirty="0">
                <a:latin typeface="Bell MT" panose="02020503060305020303" pitchFamily="18" charset="77"/>
              </a:rPr>
              <a:t>THE COLLECTS</a:t>
            </a:r>
            <a:br>
              <a:rPr lang="en-CA" sz="4000" kern="1400" dirty="0">
                <a:latin typeface="Bell MT" panose="02020503060305020303" pitchFamily="18" charset="77"/>
              </a:rPr>
            </a:br>
            <a:endParaRPr lang="en-CA" sz="4000" kern="1400" dirty="0">
              <a:latin typeface="Bell MT" panose="02020503060305020303" pitchFamily="18" charset="77"/>
            </a:endParaRPr>
          </a:p>
        </p:txBody>
      </p:sp>
    </p:spTree>
    <p:extLst>
      <p:ext uri="{BB962C8B-B14F-4D97-AF65-F5344CB8AC3E}">
        <p14:creationId xmlns:p14="http://schemas.microsoft.com/office/powerpoint/2010/main" val="2416455563"/>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3600" kern="1400" dirty="0">
                <a:solidFill>
                  <a:schemeClr val="tx1">
                    <a:lumMod val="75000"/>
                  </a:schemeClr>
                </a:solidFill>
                <a:latin typeface="Bell MT" panose="02020503060305020303" pitchFamily="18" charset="77"/>
              </a:rPr>
              <a:t>THE GENERAL THANKSGIVING</a:t>
            </a:r>
            <a:br>
              <a:rPr lang="en-CA" sz="4000" kern="1400" dirty="0">
                <a:latin typeface="Bell MT" panose="02020503060305020303" pitchFamily="18" charset="77"/>
              </a:rPr>
            </a:br>
            <a:br>
              <a:rPr lang="en-CA" sz="4000" kern="1400" dirty="0">
                <a:latin typeface="Bell MT" panose="02020503060305020303" pitchFamily="18" charset="77"/>
              </a:rPr>
            </a:br>
            <a:r>
              <a:rPr lang="en-CA" sz="4000" b="1" kern="1400" dirty="0">
                <a:latin typeface="Bell MT" panose="02020503060305020303" pitchFamily="18" charset="77"/>
              </a:rPr>
              <a:t>Almighty God, Father of all mercies,</a:t>
            </a:r>
            <a:br>
              <a:rPr lang="en-CA" sz="4000" b="1" kern="1400" dirty="0">
                <a:latin typeface="Bell MT" panose="02020503060305020303" pitchFamily="18" charset="77"/>
              </a:rPr>
            </a:br>
            <a:r>
              <a:rPr lang="en-CA" sz="4000" b="1" kern="1400" dirty="0">
                <a:latin typeface="Bell MT" panose="02020503060305020303" pitchFamily="18" charset="77"/>
              </a:rPr>
              <a:t>we your unworthy servants give you humble thanks for all your goodness and loving-kindness to us and to all whom you have made. We bless you for our creation, preservation, and all the blessings of this life; </a:t>
            </a:r>
          </a:p>
        </p:txBody>
      </p:sp>
    </p:spTree>
    <p:extLst>
      <p:ext uri="{BB962C8B-B14F-4D97-AF65-F5344CB8AC3E}">
        <p14:creationId xmlns:p14="http://schemas.microsoft.com/office/powerpoint/2010/main" val="1085121884"/>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b="1" kern="1400" dirty="0">
                <a:latin typeface="Bell MT" panose="02020503060305020303" pitchFamily="18" charset="77"/>
              </a:rPr>
              <a:t>but above all for your immeasurable love in the redemption of the world by our Lord Jesus Christ; for the means of grace, and for the hope of glory. And, we pray, give us such an awareness of your mercies, that with truly thankful hearts we may show forth your praise, </a:t>
            </a:r>
          </a:p>
        </p:txBody>
      </p:sp>
    </p:spTree>
    <p:extLst>
      <p:ext uri="{BB962C8B-B14F-4D97-AF65-F5344CB8AC3E}">
        <p14:creationId xmlns:p14="http://schemas.microsoft.com/office/powerpoint/2010/main" val="2204733025"/>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b="1" kern="1400" dirty="0">
                <a:latin typeface="Bell MT" panose="02020503060305020303" pitchFamily="18" charset="77"/>
              </a:rPr>
              <a:t>not only with our lips, but in our lives, by giving up our selves to your service, and by walking before you in holiness and righteousness all our days; Through Jesus Christ our Lord, to whom, with you and the Holy Spirit, be honor and glory throughout all ages. Amen</a:t>
            </a:r>
          </a:p>
        </p:txBody>
      </p:sp>
    </p:spTree>
    <p:extLst>
      <p:ext uri="{BB962C8B-B14F-4D97-AF65-F5344CB8AC3E}">
        <p14:creationId xmlns:p14="http://schemas.microsoft.com/office/powerpoint/2010/main" val="3592152036"/>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3200" kern="1400" dirty="0">
                <a:solidFill>
                  <a:schemeClr val="tx1">
                    <a:lumMod val="75000"/>
                  </a:schemeClr>
                </a:solidFill>
                <a:latin typeface="Bell MT" panose="02020503060305020303" pitchFamily="18" charset="77"/>
              </a:rPr>
              <a:t>A PRAYER OF ST. JOHN CHRYSOSTOM</a:t>
            </a:r>
            <a:br>
              <a:rPr lang="en-CA" sz="4000" kern="1400" dirty="0">
                <a:latin typeface="Bell MT" panose="02020503060305020303" pitchFamily="18" charset="77"/>
              </a:rPr>
            </a:br>
            <a:br>
              <a:rPr lang="en-CA" sz="4000" kern="1400" dirty="0">
                <a:latin typeface="Bell MT" panose="02020503060305020303" pitchFamily="18" charset="77"/>
              </a:rPr>
            </a:br>
            <a:r>
              <a:rPr lang="en-CA" sz="4000" kern="1400" dirty="0">
                <a:latin typeface="Bell MT" panose="02020503060305020303" pitchFamily="18" charset="77"/>
              </a:rPr>
              <a:t>Almighty God, you have given us grace at this time, with one accord to make our common supplications to you; shower them with the continual dew of your blessing, and ignite in them a zealous love of your Gospel; through Jesus Christ our Lord.  </a:t>
            </a:r>
            <a:r>
              <a:rPr lang="en-CA" sz="4000" b="1" kern="1400" dirty="0">
                <a:latin typeface="Bell MT" panose="02020503060305020303" pitchFamily="18" charset="77"/>
              </a:rPr>
              <a:t>Amen</a:t>
            </a:r>
            <a:r>
              <a:rPr lang="en-CA" sz="4000" kern="1400" dirty="0">
                <a:latin typeface="Bell MT" panose="02020503060305020303" pitchFamily="18" charset="77"/>
              </a:rPr>
              <a:t>.</a:t>
            </a:r>
            <a:endParaRPr lang="en-CA" sz="4000" b="1" kern="1400" dirty="0">
              <a:latin typeface="Bell MT" panose="02020503060305020303" pitchFamily="18" charset="77"/>
            </a:endParaRPr>
          </a:p>
        </p:txBody>
      </p:sp>
    </p:spTree>
    <p:extLst>
      <p:ext uri="{BB962C8B-B14F-4D97-AF65-F5344CB8AC3E}">
        <p14:creationId xmlns:p14="http://schemas.microsoft.com/office/powerpoint/2010/main" val="953625324"/>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b="1" kern="1400" dirty="0">
                <a:latin typeface="Bell MT" panose="02020503060305020303" pitchFamily="18" charset="77"/>
              </a:rPr>
              <a:t>Fulfill now, O Lord, our desires and petitions as may be best for us; granting us in this world knowledge of your truth, and in the age to come life everlasting. Amen.</a:t>
            </a:r>
          </a:p>
        </p:txBody>
      </p:sp>
    </p:spTree>
    <p:extLst>
      <p:ext uri="{BB962C8B-B14F-4D97-AF65-F5344CB8AC3E}">
        <p14:creationId xmlns:p14="http://schemas.microsoft.com/office/powerpoint/2010/main" val="1597272363"/>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kern="1400" dirty="0">
                <a:latin typeface="Bell MT" panose="02020503060305020303" pitchFamily="18" charset="77"/>
              </a:rPr>
              <a:t>Let us bless the Lord.</a:t>
            </a:r>
            <a:br>
              <a:rPr lang="en-CA" sz="4000" kern="1400" dirty="0">
                <a:latin typeface="Bell MT" panose="02020503060305020303" pitchFamily="18" charset="77"/>
              </a:rPr>
            </a:br>
            <a:r>
              <a:rPr lang="en-CA" sz="4000" b="1" kern="1400" dirty="0">
                <a:latin typeface="Bell MT" panose="02020503060305020303" pitchFamily="18" charset="77"/>
              </a:rPr>
              <a:t>Thanks be to God.</a:t>
            </a:r>
            <a:br>
              <a:rPr lang="en-CA" sz="4000" kern="1400" dirty="0">
                <a:latin typeface="Bell MT" panose="02020503060305020303" pitchFamily="18" charset="77"/>
              </a:rPr>
            </a:br>
            <a:br>
              <a:rPr lang="en-CA" sz="4000" kern="1400" dirty="0">
                <a:latin typeface="Bell MT" panose="02020503060305020303" pitchFamily="18" charset="77"/>
              </a:rPr>
            </a:br>
            <a:r>
              <a:rPr lang="en-CA" sz="4000" b="1" kern="1400" dirty="0">
                <a:latin typeface="Bell MT" panose="02020503060305020303" pitchFamily="18" charset="77"/>
              </a:rPr>
              <a:t>The grace of our Lord Jesus Christ, and the love of God, and the fellowship of the Holy Spirit, be with us all evermore. Amen.</a:t>
            </a:r>
          </a:p>
        </p:txBody>
      </p:sp>
    </p:spTree>
    <p:extLst>
      <p:ext uri="{BB962C8B-B14F-4D97-AF65-F5344CB8AC3E}">
        <p14:creationId xmlns:p14="http://schemas.microsoft.com/office/powerpoint/2010/main" val="974815704"/>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chor="ctr">
            <a:noAutofit/>
          </a:bodyPr>
          <a:lstStyle/>
          <a:p>
            <a:pPr>
              <a:spcBef>
                <a:spcPts val="0"/>
              </a:spcBef>
            </a:pPr>
            <a:r>
              <a:rPr lang="en-CA" sz="4000" kern="1400" dirty="0">
                <a:solidFill>
                  <a:prstClr val="white"/>
                </a:solidFill>
                <a:latin typeface="Bell MT" panose="02020503060305020303" pitchFamily="18" charset="77"/>
              </a:rPr>
              <a:t>CLOSING HYMN</a:t>
            </a:r>
            <a:endParaRPr lang="en-CA" sz="4000" kern="1400" dirty="0">
              <a:latin typeface="Bell MT" panose="02020503060305020303" pitchFamily="18" charset="77"/>
            </a:endParaRPr>
          </a:p>
        </p:txBody>
      </p:sp>
    </p:spTree>
    <p:extLst>
      <p:ext uri="{BB962C8B-B14F-4D97-AF65-F5344CB8AC3E}">
        <p14:creationId xmlns:p14="http://schemas.microsoft.com/office/powerpoint/2010/main" val="288373279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b="1" kern="1400" dirty="0">
                <a:latin typeface="Bell MT" panose="02020503060305020303" pitchFamily="18" charset="77"/>
              </a:rPr>
              <a:t>Restore all those who are penitent, according to your promises declared to all people in Christ Jesus our Lord.</a:t>
            </a:r>
            <a:br>
              <a:rPr lang="en-CA" sz="4000" b="1" kern="1400" dirty="0">
                <a:latin typeface="Bell MT" panose="02020503060305020303" pitchFamily="18" charset="77"/>
              </a:rPr>
            </a:br>
            <a:r>
              <a:rPr lang="en-CA" sz="4000" b="1" kern="1400" dirty="0">
                <a:latin typeface="Bell MT" panose="02020503060305020303" pitchFamily="18" charset="77"/>
              </a:rPr>
              <a:t>And grant, O most merciful Father, for his sake, that we may now live a godly, righteous, and sober life, to the glory of your holy Name. Amen.</a:t>
            </a:r>
          </a:p>
        </p:txBody>
      </p:sp>
    </p:spTree>
    <p:extLst>
      <p:ext uri="{BB962C8B-B14F-4D97-AF65-F5344CB8AC3E}">
        <p14:creationId xmlns:p14="http://schemas.microsoft.com/office/powerpoint/2010/main" val="88505438"/>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i="1" kern="1400" dirty="0">
                <a:solidFill>
                  <a:schemeClr val="tx1">
                    <a:lumMod val="75000"/>
                  </a:schemeClr>
                </a:solidFill>
                <a:latin typeface="Bell MT" panose="02020503060305020303" pitchFamily="18" charset="77"/>
              </a:rPr>
              <a:t>The Priest alone stands and says</a:t>
            </a:r>
            <a:br>
              <a:rPr lang="en-CA" sz="4000" b="1" kern="1400" dirty="0">
                <a:latin typeface="Bell MT" panose="02020503060305020303" pitchFamily="18" charset="77"/>
              </a:rPr>
            </a:br>
            <a:r>
              <a:rPr lang="en-CA" sz="4000" kern="1400" dirty="0">
                <a:latin typeface="Bell MT" panose="02020503060305020303" pitchFamily="18" charset="77"/>
              </a:rPr>
              <a:t>Almighty God, the Father of our Lord Jesus Christ, desires not the death of sinners, but that they may turn from their wickedness and live. </a:t>
            </a:r>
          </a:p>
        </p:txBody>
      </p:sp>
    </p:spTree>
    <p:extLst>
      <p:ext uri="{BB962C8B-B14F-4D97-AF65-F5344CB8AC3E}">
        <p14:creationId xmlns:p14="http://schemas.microsoft.com/office/powerpoint/2010/main" val="1537154603"/>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kern="1400" dirty="0">
                <a:latin typeface="Bell MT" panose="02020503060305020303" pitchFamily="18" charset="77"/>
              </a:rPr>
              <a:t>He has empowered and commanded his ministers to pronounce to his people, being penitent, the absolution and remission of their sins. He pardons and absolves all who truly repent and genuinely believe his holy Gospel. </a:t>
            </a:r>
          </a:p>
        </p:txBody>
      </p:sp>
    </p:spTree>
    <p:extLst>
      <p:ext uri="{BB962C8B-B14F-4D97-AF65-F5344CB8AC3E}">
        <p14:creationId xmlns:p14="http://schemas.microsoft.com/office/powerpoint/2010/main" val="39100373"/>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375B8-B1A8-E577-4661-59C5D69878A4}"/>
              </a:ext>
            </a:extLst>
          </p:cNvPr>
          <p:cNvSpPr>
            <a:spLocks noGrp="1"/>
          </p:cNvSpPr>
          <p:nvPr>
            <p:ph type="title"/>
          </p:nvPr>
        </p:nvSpPr>
        <p:spPr/>
        <p:txBody>
          <a:bodyPr>
            <a:noAutofit/>
          </a:bodyPr>
          <a:lstStyle/>
          <a:p>
            <a:pPr algn="l">
              <a:spcBef>
                <a:spcPts val="0"/>
              </a:spcBef>
            </a:pPr>
            <a:r>
              <a:rPr lang="en-CA" sz="4000" kern="1400" dirty="0">
                <a:latin typeface="Bell MT" panose="02020503060305020303" pitchFamily="18" charset="77"/>
              </a:rPr>
              <a:t>For this reason, we beseech him to grant us true repentance and his Holy Spirit, that our present deeds may please him, the rest of our lives may be pure and holy, and that at the last we may come to his eternal joy; through Jesus Christ our Lord. </a:t>
            </a:r>
            <a:r>
              <a:rPr lang="en-CA" sz="4000" b="1" kern="1400" dirty="0">
                <a:latin typeface="Bell MT" panose="02020503060305020303" pitchFamily="18" charset="77"/>
              </a:rPr>
              <a:t>Amen</a:t>
            </a:r>
            <a:r>
              <a:rPr lang="en-CA" sz="4000" kern="1400" dirty="0">
                <a:latin typeface="Bell MT" panose="02020503060305020303" pitchFamily="18" charset="77"/>
              </a:rPr>
              <a:t>.</a:t>
            </a:r>
          </a:p>
        </p:txBody>
      </p:sp>
    </p:spTree>
    <p:extLst>
      <p:ext uri="{BB962C8B-B14F-4D97-AF65-F5344CB8AC3E}">
        <p14:creationId xmlns:p14="http://schemas.microsoft.com/office/powerpoint/2010/main" val="3347042967"/>
      </p:ext>
    </p:extLst>
  </p:cSld>
  <p:clrMapOvr>
    <a:masterClrMapping/>
  </p:clrMapOvr>
  <p:transition>
    <p:wipe dir="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70680</TotalTime>
  <Words>2882</Words>
  <Application>Microsoft Macintosh PowerPoint</Application>
  <PresentationFormat>On-screen Show (4:3)</PresentationFormat>
  <Paragraphs>126</Paragraphs>
  <Slides>58</Slides>
  <Notes>58</Notes>
  <HiddenSlides>10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Calibri</vt:lpstr>
      <vt:lpstr>Garamond</vt:lpstr>
      <vt:lpstr>Arial</vt:lpstr>
      <vt:lpstr>Bell MT</vt:lpstr>
      <vt:lpstr>Calibri Light</vt:lpstr>
      <vt:lpstr>Georgia</vt:lpstr>
      <vt:lpstr>Times New Roman</vt:lpstr>
      <vt:lpstr>Office Theme</vt:lpstr>
      <vt:lpstr>OPENING HYMN</vt:lpstr>
      <vt:lpstr>DAILY MORNING PRAYER  Opening Sentence</vt:lpstr>
      <vt:lpstr>CONFESSION OF SIN  The Officiant says to the People Let us humbly confess our sins to Almighty God.</vt:lpstr>
      <vt:lpstr>Silence is kept. All kneeling, the Officiant and People say  Almighty and most merciful Father, we have erred and strayed from your ways like lost sheep. We have followed too much the devices and desires of our own hearts. We have offended against your holy laws.</vt:lpstr>
      <vt:lpstr>We have left undone those things which we ought to have done, and we have done those things which we ought not to have done; and apart from your grace, there is no health in us. O Lord, have mercy upon us. Spare all those who confess their faults.</vt:lpstr>
      <vt:lpstr>Restore all those who are penitent, according to your promises declared to all people in Christ Jesus our Lord. And grant, O most merciful Father, for his sake, that we may now live a godly, righteous, and sober life, to the glory of your holy Name. Amen.</vt:lpstr>
      <vt:lpstr>The Priest alone stands and says Almighty God, the Father of our Lord Jesus Christ, desires not the death of sinners, but that they may turn from their wickedness and live. </vt:lpstr>
      <vt:lpstr>He has empowered and commanded his ministers to pronounce to his people, being penitent, the absolution and remission of their sins. He pardons and absolves all who truly repent and genuinely believe his holy Gospel. </vt:lpstr>
      <vt:lpstr>For this reason, we beseech him to grant us true repentance and his Holy Spirit, that our present deeds may please him, the rest of our lives may be pure and holy, and that at the last we may come to his eternal joy; through Jesus Christ our Lord. Amen.</vt:lpstr>
      <vt:lpstr>THE PRECES  All stand. O Lord, open our lips; And our mouth shall proclaim your praise.  O God, make speed to save us; O Lord, make haste to help us.</vt:lpstr>
      <vt:lpstr>Glory be to the Father, and to the Son, and to the Holy Spirit; As it was in the beginning, is now, and ever shall be, world without end. Amen. Praise the Lord. The Lord’s Name be praised.</vt:lpstr>
      <vt:lpstr>VENITE  The earth is the Lord’s for he made it:* O come, let us adore him.  O come, let us sing unto the LORD; * let us heartily rejoice in the strength of our salvation.</vt:lpstr>
      <vt:lpstr>Let us come before his presence with thanksgiving * and show ourselves glad in him with psalms. For the LORD is a great God * and a great King above all gods. In his hand are all the depths of the earth, * and the heights of the hills are his also.</vt:lpstr>
      <vt:lpstr>The sea is his, for he made it, * and his hands prepared the dry land. O come, let us worship and fall down, * and kneel before the LORD our Maker. For he is our God, * and we are the people of his pasture, and the sheep of his hand.</vt:lpstr>
      <vt:lpstr>Today, if you will hear his voice, harden not your hearts * as in the provocation, and as in the day of temptation in the wilderness, When your fathers tested me, * and put me to the proof, though they had seen my works.</vt:lpstr>
      <vt:lpstr>Forty years long was I grieved with this generation and said, * “It is a people that err in their hearts, for they have not known my ways,” Of whom I swore in my wrath * that they should not enter into my rest.</vt:lpstr>
      <vt:lpstr>JUBILATE   O be joyful in the Lord, all you lands;*  serve the Lord with gladness, and come before his presence with a song. Be assured that the Lord, he is God;* it is he that has made us, and not we ourselves; </vt:lpstr>
      <vt:lpstr>we are his people, and the sheep of his pasture. O go your way into his gates with thanksgiving,  and into his courts with praise; * be thankful unto him, and speak good of his Name.  For the Lord is gracious, his mercy is everlasting, * and his truth endures from generation to generation.</vt:lpstr>
      <vt:lpstr>PASCHA NOSTRUM   Alleluia. Christ our Passover has been sacrificed for us; *  therefore let us keep the feast, Not with the old leaven, the leaven of malice and evil, * but with the unleavened bread of sincerity and truth. Alleluia. </vt:lpstr>
      <vt:lpstr>Christ being raised from the dead will never die again; * death no longer has dominion over him. The death that he died, he died to sin, once for all; *  but the life he lives, he lives to God. So also consider yourselves dead to sin, * and alive to God in Jesus Christ our Lord. Alleluia. </vt:lpstr>
      <vt:lpstr>Christ has been raised from the dead, * the firstfruits of those who have fallen asleep. For since by a man came death, * by a man has come also the resurrection of the dead.  For as in Adam all die, * so also in Christ shall all be made alive. Alleluia.</vt:lpstr>
      <vt:lpstr>THE PSALMS </vt:lpstr>
      <vt:lpstr>Glory be to the Father, and to the Son, and to the Holy Spirit; * as it was in the beginning, is now, and ever shall be, world without end. Amen. </vt:lpstr>
      <vt:lpstr>THE FIRST LESSON   After the Lesson the Reader may say The Word of the Lord. Thanks be to God.</vt:lpstr>
      <vt:lpstr>TE DEUM LAUDAMUS  We praise you, O God; we acclaim you as Lord; * all creation worships you, the Father everlasting. To you all angels, all the powers of heaven, * the cherubim and seraphim, sing in endless praise:</vt:lpstr>
      <vt:lpstr>Holy, Holy, Holy, Lord God of power and might, * heaven and earth are full of your glory. The glorious company of apostles praise you. * The noble fellowship of prophets praise you.</vt:lpstr>
      <vt:lpstr>The white-robed army of martyrs praise you. * Throughout the world the holy Church acclaims you: Father, of majesty unbounded, your true and only Son, worthy of all praise, * and the Holy Spirit, advocate and guide.</vt:lpstr>
      <vt:lpstr>You, Christ, are the king of glory, * the eternal Son of the Father. When you took our flesh to set us free * you humbly chose the Virgin’s womb. You overcame the sting of death * and opened the kingdom of heaven to all believers.</vt:lpstr>
      <vt:lpstr>You are seated at God’s right hand in glory. * We believe that you will come to be our judge. Come then, Lord, and help your people, * bought with the price of your own blood, and bring us with your saints *  to glory everlasting.</vt:lpstr>
      <vt:lpstr>Save your people, Lord, and bless your inheritance;* govern and uphold them now and always. Day by day we bless you; * we praise your Name for ever. Keep us today, Lord, from all sin; * have mercy on us, Lord, have mercy.</vt:lpstr>
      <vt:lpstr>Lord, show us your love and mercy, * for we have put our trust in you. In you, Lord, is our hope; * let us never be put to shame.</vt:lpstr>
      <vt:lpstr>BENEDICTUS ES, DOMINE   Glory to you, Lord God of our fathers; *  you are worthy of praise; glory to you. Glory to you for the radiance of your holy Name; *  we will praise you and highly exalt you for ever.</vt:lpstr>
      <vt:lpstr>Glory to you in the splendor of your temple; *  on the throne of your majesty, glory to you. Glory to you, seated between the Cherubim; *  we will praise you and highly exalt you for ever.</vt:lpstr>
      <vt:lpstr>Glory to you, beholding the depths; * in the high vault of heaven, glory to you.  Glory to you, Father, Son, and Holy Spirit; * we will praise you and highly exalt you for ever.</vt:lpstr>
      <vt:lpstr>THE SECOND LESSON   After the Lesson the Reader may say The Word of the Lord. Thanks be to God.</vt:lpstr>
      <vt:lpstr>BENEDICTUS  Blessed be the Lord, the God of Israel; * he has come to his people and set them free. He has raised up for us a mighty savior, * born of the house of his servant David.</vt:lpstr>
      <vt:lpstr>Through his holy prophets he promised of old that he would save us from our enemies, * from the hands of all who hate us. He promised to show mercy to our fathers * and to remember his holy covenant.</vt:lpstr>
      <vt:lpstr>This was the oath he swore to our father Abraham, * to set us free from the hands of our enemies, Free to worship him without fear, * holy and righteous in his sight all the days of our life.</vt:lpstr>
      <vt:lpstr>You, my child, shall be called the prophet of the Most High, * for you will go before the Lord to prepare his way, To give his people knowledge of salvation * by the forgiveness of their sins.</vt:lpstr>
      <vt:lpstr>In the tender compassion of our God * the dawn from on high shall break upon us, To shine on those who dwell in darkness and in the shadow of death, * and to guide our feet into the way of peace.</vt:lpstr>
      <vt:lpstr>Glory be to the Father, and to the Son, and to the Holy Spirit; * as it was in the beginning, is now, and ever shall be, world without end. Amen.</vt:lpstr>
      <vt:lpstr>THE APOSTLES’ CREED  I believe in God, the Father almighty, creator of heaven and earth. I believe in Jesus Christ, his only Son, our Lord. He was conceived by the Holy Spirit and born of the Virgin Mary.</vt:lpstr>
      <vt:lpstr>He suffered under Pontius Pilate, was crucified, died, and was buried. He descended to the dead. On the third day he rose again. He ascended into heaven, and is seated at the right hand of the Father. He will come again to judge the living and the dead.</vt:lpstr>
      <vt:lpstr>I believe in the Holy Spirit, the holy catholic Church, the communion of saints, the forgiveness of sins, the resurrection of the body, and the life everlasting. Amen.</vt:lpstr>
      <vt:lpstr>THE PRAYERS  The Lord be with you. And with your spirit. Let us pray. The People kneel. Lord, have mercy upon us.  Christ, have mercy upon us.  Lord, have mercy upon us.</vt:lpstr>
      <vt:lpstr>Our Father, who art in heaven, hallowed be thy Name, thy kingdom come, thy will be done, on earth as it is in heaven. Give us this day our daily bread. And forgive us our trespasses, as we forgive those who trespass against us. </vt:lpstr>
      <vt:lpstr>And lead us not into temptation, but deliver us from evil. For thine is the kingdom, and the power, and the glory, for ever and ever. Amen.</vt:lpstr>
      <vt:lpstr>O Lord, show your mercy upon us; And grant us your salvation.  O Lord, guide those who govern us; And lead us in the way of justice and truth.</vt:lpstr>
      <vt:lpstr>Clothe your ministers with righteousness; And let your people sing with joy.  O Lord, save your people; And bless your inheritance.  Give peace in our time, O Lord; And defend us by your mighty power.</vt:lpstr>
      <vt:lpstr>Let not the needy, O Lord, be forgotten;  Nor the hope of the poor be taken away.  Create in us clean hearts, O God; And take not your Holy Spirit from us.</vt:lpstr>
      <vt:lpstr>THE COLLECTS </vt:lpstr>
      <vt:lpstr>THE GENERAL THANKSGIVING  Almighty God, Father of all mercies, we your unworthy servants give you humble thanks for all your goodness and loving-kindness to us and to all whom you have made. We bless you for our creation, preservation, and all the blessings of this life; </vt:lpstr>
      <vt:lpstr>but above all for your immeasurable love in the redemption of the world by our Lord Jesus Christ; for the means of grace, and for the hope of glory. And, we pray, give us such an awareness of your mercies, that with truly thankful hearts we may show forth your praise, </vt:lpstr>
      <vt:lpstr>not only with our lips, but in our lives, by giving up our selves to your service, and by walking before you in holiness and righteousness all our days; Through Jesus Christ our Lord, to whom, with you and the Holy Spirit, be honor and glory throughout all ages. Amen</vt:lpstr>
      <vt:lpstr>A PRAYER OF ST. JOHN CHRYSOSTOM  Almighty God, you have given us grace at this time, with one accord to make our common supplications to you; shower them with the continual dew of your blessing, and ignite in them a zealous love of your Gospel; through Jesus Christ our Lord.  Amen.</vt:lpstr>
      <vt:lpstr>Fulfill now, O Lord, our desires and petitions as may be best for us; granting us in this world knowledge of your truth, and in the age to come life everlasting. Amen.</vt:lpstr>
      <vt:lpstr>Let us bless the Lord. Thanks be to God.  The grace of our Lord Jesus Christ, and the love of God, and the fellowship of the Holy Spirit, be with us all evermore. Amen.</vt:lpstr>
      <vt:lpstr>CLOSING HYMN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HOLY, holy, holy,  Lord God Almighty! Early in the morning  our song shall rise to thee; Holy, holy, holy  merciful and mighty, God in three Persons,  blessed Trinity!</dc:title>
  <dc:creator>Darrell Critch</dc:creator>
  <cp:lastModifiedBy>Scott Hunt</cp:lastModifiedBy>
  <cp:revision>149</cp:revision>
  <cp:lastPrinted>2022-10-06T15:22:23Z</cp:lastPrinted>
  <dcterms:created xsi:type="dcterms:W3CDTF">2022-06-09T18:08:46Z</dcterms:created>
  <dcterms:modified xsi:type="dcterms:W3CDTF">2023-09-29T14:44:50Z</dcterms:modified>
</cp:coreProperties>
</file>